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4"/>
  </p:sldMasterIdLst>
  <p:notesMasterIdLst>
    <p:notesMasterId r:id="rId9"/>
  </p:notesMasterIdLst>
  <p:handoutMasterIdLst>
    <p:handoutMasterId r:id="rId10"/>
  </p:handoutMasterIdLst>
  <p:sldIdLst>
    <p:sldId id="297" r:id="rId5"/>
    <p:sldId id="326" r:id="rId6"/>
    <p:sldId id="327" r:id="rId7"/>
    <p:sldId id="328" r:id="rId8"/>
  </p:sldIdLst>
  <p:sldSz cx="9144000" cy="6858000" type="screen4x3"/>
  <p:notesSz cx="6669088" cy="98726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Standaardsectie" id="{2315E597-4825-49EA-8996-9AFC793A2FE9}">
          <p14:sldIdLst>
            <p14:sldId id="297"/>
            <p14:sldId id="326"/>
            <p14:sldId id="327"/>
            <p14:sldId id="32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rene Colen" initials="IC" lastIdx="1" clrIdx="0">
    <p:extLst>
      <p:ext uri="{19B8F6BF-5375-455C-9EA6-DF929625EA0E}">
        <p15:presenceInfo xmlns:p15="http://schemas.microsoft.com/office/powerpoint/2012/main" userId="S::irene.colen@peelgemeenten.nl::ef8e7f91-a8b3-42ec-a588-d100e3da8edd" providerId="AD"/>
      </p:ext>
    </p:extLst>
  </p:cmAuthor>
  <p:cmAuthor id="2" name="Marleen Rutten" initials="MR" lastIdx="3" clrIdx="1">
    <p:extLst>
      <p:ext uri="{19B8F6BF-5375-455C-9EA6-DF929625EA0E}">
        <p15:presenceInfo xmlns:p15="http://schemas.microsoft.com/office/powerpoint/2012/main" userId="S::marleen.rutten@peelgemeenten.nl::c7170744-9ae5-40fc-9aec-87f227f5d3f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898989"/>
    <a:srgbClr val="091C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83" autoAdjust="0"/>
    <p:restoredTop sz="81916" autoAdjust="0"/>
  </p:normalViewPr>
  <p:slideViewPr>
    <p:cSldViewPr>
      <p:cViewPr>
        <p:scale>
          <a:sx n="77" d="100"/>
          <a:sy n="77" d="100"/>
        </p:scale>
        <p:origin x="836" y="-3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leen Rutten" userId="c7170744-9ae5-40fc-9aec-87f227f5d3ff" providerId="ADAL" clId="{7CB3D308-2896-429F-AFD6-5492548FF8DD}"/>
    <pc:docChg chg="addSld delSld modSld modSection">
      <pc:chgData name="Marleen Rutten" userId="c7170744-9ae5-40fc-9aec-87f227f5d3ff" providerId="ADAL" clId="{7CB3D308-2896-429F-AFD6-5492548FF8DD}" dt="2023-01-26T09:45:59.856" v="11" actId="21"/>
      <pc:docMkLst>
        <pc:docMk/>
      </pc:docMkLst>
      <pc:sldChg chg="modSp mod">
        <pc:chgData name="Marleen Rutten" userId="c7170744-9ae5-40fc-9aec-87f227f5d3ff" providerId="ADAL" clId="{7CB3D308-2896-429F-AFD6-5492548FF8DD}" dt="2023-01-26T09:45:18.920" v="3" actId="6549"/>
        <pc:sldMkLst>
          <pc:docMk/>
          <pc:sldMk cId="2623320430" sldId="295"/>
        </pc:sldMkLst>
        <pc:spChg chg="mod">
          <ac:chgData name="Marleen Rutten" userId="c7170744-9ae5-40fc-9aec-87f227f5d3ff" providerId="ADAL" clId="{7CB3D308-2896-429F-AFD6-5492548FF8DD}" dt="2023-01-26T09:45:18.920" v="3" actId="6549"/>
          <ac:spMkLst>
            <pc:docMk/>
            <pc:sldMk cId="2623320430" sldId="295"/>
            <ac:spMk id="2" creationId="{67771623-FE12-49CA-8669-0DB172625544}"/>
          </ac:spMkLst>
        </pc:spChg>
        <pc:spChg chg="mod">
          <ac:chgData name="Marleen Rutten" userId="c7170744-9ae5-40fc-9aec-87f227f5d3ff" providerId="ADAL" clId="{7CB3D308-2896-429F-AFD6-5492548FF8DD}" dt="2023-01-26T09:45:15.422" v="2" actId="6549"/>
          <ac:spMkLst>
            <pc:docMk/>
            <pc:sldMk cId="2623320430" sldId="295"/>
            <ac:spMk id="3" creationId="{36AE6EA1-B6E4-4FA0-AE9C-AE300D4DB97D}"/>
          </ac:spMkLst>
        </pc:spChg>
      </pc:sldChg>
      <pc:sldChg chg="del">
        <pc:chgData name="Marleen Rutten" userId="c7170744-9ae5-40fc-9aec-87f227f5d3ff" providerId="ADAL" clId="{7CB3D308-2896-429F-AFD6-5492548FF8DD}" dt="2023-01-26T09:45:37.960" v="5" actId="2696"/>
        <pc:sldMkLst>
          <pc:docMk/>
          <pc:sldMk cId="3787507183" sldId="296"/>
        </pc:sldMkLst>
      </pc:sldChg>
      <pc:sldChg chg="delSp modSp mod">
        <pc:chgData name="Marleen Rutten" userId="c7170744-9ae5-40fc-9aec-87f227f5d3ff" providerId="ADAL" clId="{7CB3D308-2896-429F-AFD6-5492548FF8DD}" dt="2023-01-26T09:45:59.856" v="11" actId="21"/>
        <pc:sldMkLst>
          <pc:docMk/>
          <pc:sldMk cId="473657676" sldId="297"/>
        </pc:sldMkLst>
        <pc:spChg chg="mod">
          <ac:chgData name="Marleen Rutten" userId="c7170744-9ae5-40fc-9aec-87f227f5d3ff" providerId="ADAL" clId="{7CB3D308-2896-429F-AFD6-5492548FF8DD}" dt="2023-01-26T09:44:56.955" v="0" actId="6549"/>
          <ac:spMkLst>
            <pc:docMk/>
            <pc:sldMk cId="473657676" sldId="297"/>
            <ac:spMk id="9" creationId="{EB0695FB-60CA-432A-B9CC-8E2508E1C9ED}"/>
          </ac:spMkLst>
        </pc:spChg>
        <pc:picChg chg="del">
          <ac:chgData name="Marleen Rutten" userId="c7170744-9ae5-40fc-9aec-87f227f5d3ff" providerId="ADAL" clId="{7CB3D308-2896-429F-AFD6-5492548FF8DD}" dt="2023-01-26T09:45:59.856" v="11" actId="21"/>
          <ac:picMkLst>
            <pc:docMk/>
            <pc:sldMk cId="473657676" sldId="297"/>
            <ac:picMk id="1026" creationId="{C1CF7AD0-0DD0-43F9-8900-77A75E26CE27}"/>
          </ac:picMkLst>
        </pc:picChg>
        <pc:picChg chg="del">
          <ac:chgData name="Marleen Rutten" userId="c7170744-9ae5-40fc-9aec-87f227f5d3ff" providerId="ADAL" clId="{7CB3D308-2896-429F-AFD6-5492548FF8DD}" dt="2023-01-26T09:45:09.308" v="1" actId="21"/>
          <ac:picMkLst>
            <pc:docMk/>
            <pc:sldMk cId="473657676" sldId="297"/>
            <ac:picMk id="1028" creationId="{6FA0279C-5996-4460-A214-5CB27C7A25DF}"/>
          </ac:picMkLst>
        </pc:picChg>
      </pc:sldChg>
      <pc:sldChg chg="del">
        <pc:chgData name="Marleen Rutten" userId="c7170744-9ae5-40fc-9aec-87f227f5d3ff" providerId="ADAL" clId="{7CB3D308-2896-429F-AFD6-5492548FF8DD}" dt="2023-01-26T09:45:44.300" v="7" actId="2696"/>
        <pc:sldMkLst>
          <pc:docMk/>
          <pc:sldMk cId="1897385458" sldId="317"/>
        </pc:sldMkLst>
      </pc:sldChg>
      <pc:sldChg chg="del">
        <pc:chgData name="Marleen Rutten" userId="c7170744-9ae5-40fc-9aec-87f227f5d3ff" providerId="ADAL" clId="{7CB3D308-2896-429F-AFD6-5492548FF8DD}" dt="2023-01-26T09:45:50.033" v="9" actId="2696"/>
        <pc:sldMkLst>
          <pc:docMk/>
          <pc:sldMk cId="3525293975" sldId="318"/>
        </pc:sldMkLst>
      </pc:sldChg>
      <pc:sldChg chg="del">
        <pc:chgData name="Marleen Rutten" userId="c7170744-9ae5-40fc-9aec-87f227f5d3ff" providerId="ADAL" clId="{7CB3D308-2896-429F-AFD6-5492548FF8DD}" dt="2023-01-26T09:45:52.820" v="10" actId="2696"/>
        <pc:sldMkLst>
          <pc:docMk/>
          <pc:sldMk cId="2211455909" sldId="319"/>
        </pc:sldMkLst>
      </pc:sldChg>
      <pc:sldChg chg="modSp mod">
        <pc:chgData name="Marleen Rutten" userId="c7170744-9ae5-40fc-9aec-87f227f5d3ff" providerId="ADAL" clId="{7CB3D308-2896-429F-AFD6-5492548FF8DD}" dt="2023-01-26T09:45:28.041" v="4" actId="6549"/>
        <pc:sldMkLst>
          <pc:docMk/>
          <pc:sldMk cId="4078558084" sldId="320"/>
        </pc:sldMkLst>
        <pc:spChg chg="mod">
          <ac:chgData name="Marleen Rutten" userId="c7170744-9ae5-40fc-9aec-87f227f5d3ff" providerId="ADAL" clId="{7CB3D308-2896-429F-AFD6-5492548FF8DD}" dt="2023-01-26T09:45:28.041" v="4" actId="6549"/>
          <ac:spMkLst>
            <pc:docMk/>
            <pc:sldMk cId="4078558084" sldId="320"/>
            <ac:spMk id="2" creationId="{67771623-FE12-49CA-8669-0DB172625544}"/>
          </ac:spMkLst>
        </pc:spChg>
      </pc:sldChg>
      <pc:sldChg chg="add del">
        <pc:chgData name="Marleen Rutten" userId="c7170744-9ae5-40fc-9aec-87f227f5d3ff" providerId="ADAL" clId="{7CB3D308-2896-429F-AFD6-5492548FF8DD}" dt="2023-01-26T09:45:47.582" v="8" actId="2696"/>
        <pc:sldMkLst>
          <pc:docMk/>
          <pc:sldMk cId="3003745735" sldId="326"/>
        </pc:sldMkLst>
      </pc:sldChg>
    </pc:docChg>
  </pc:docChgLst>
  <pc:docChgLst>
    <pc:chgData name="Huigen, Anoek" userId="773d078d-bbba-4bf8-a497-00714721e287" providerId="ADAL" clId="{DC621B47-0D39-42B9-AF03-AEE64B453EE9}"/>
    <pc:docChg chg="undo custSel addSld delSld modSld modSection">
      <pc:chgData name="Huigen, Anoek" userId="773d078d-bbba-4bf8-a497-00714721e287" providerId="ADAL" clId="{DC621B47-0D39-42B9-AF03-AEE64B453EE9}" dt="2023-12-06T11:09:50.347" v="379" actId="2696"/>
      <pc:docMkLst>
        <pc:docMk/>
      </pc:docMkLst>
      <pc:sldChg chg="addSp delSp modSp mod chgLayout">
        <pc:chgData name="Huigen, Anoek" userId="773d078d-bbba-4bf8-a497-00714721e287" providerId="ADAL" clId="{DC621B47-0D39-42B9-AF03-AEE64B453EE9}" dt="2023-12-06T10:23:44.442" v="249" actId="14100"/>
        <pc:sldMkLst>
          <pc:docMk/>
          <pc:sldMk cId="2623320430" sldId="295"/>
        </pc:sldMkLst>
        <pc:spChg chg="mod ord">
          <ac:chgData name="Huigen, Anoek" userId="773d078d-bbba-4bf8-a497-00714721e287" providerId="ADAL" clId="{DC621B47-0D39-42B9-AF03-AEE64B453EE9}" dt="2023-12-06T10:12:03.273" v="175" actId="20577"/>
          <ac:spMkLst>
            <pc:docMk/>
            <pc:sldMk cId="2623320430" sldId="295"/>
            <ac:spMk id="2" creationId="{67771623-FE12-49CA-8669-0DB172625544}"/>
          </ac:spMkLst>
        </pc:spChg>
        <pc:spChg chg="mod ord">
          <ac:chgData name="Huigen, Anoek" userId="773d078d-bbba-4bf8-a497-00714721e287" providerId="ADAL" clId="{DC621B47-0D39-42B9-AF03-AEE64B453EE9}" dt="2023-12-06T10:11:17.387" v="121" actId="1076"/>
          <ac:spMkLst>
            <pc:docMk/>
            <pc:sldMk cId="2623320430" sldId="295"/>
            <ac:spMk id="3" creationId="{36AE6EA1-B6E4-4FA0-AE9C-AE300D4DB97D}"/>
          </ac:spMkLst>
        </pc:spChg>
        <pc:spChg chg="add del mod">
          <ac:chgData name="Huigen, Anoek" userId="773d078d-bbba-4bf8-a497-00714721e287" providerId="ADAL" clId="{DC621B47-0D39-42B9-AF03-AEE64B453EE9}" dt="2023-12-06T10:11:15.188" v="120" actId="6264"/>
          <ac:spMkLst>
            <pc:docMk/>
            <pc:sldMk cId="2623320430" sldId="295"/>
            <ac:spMk id="5" creationId="{80D90AB1-E68E-A4D6-CB19-D570E5FB3D32}"/>
          </ac:spMkLst>
        </pc:spChg>
        <pc:spChg chg="add del mod">
          <ac:chgData name="Huigen, Anoek" userId="773d078d-bbba-4bf8-a497-00714721e287" providerId="ADAL" clId="{DC621B47-0D39-42B9-AF03-AEE64B453EE9}" dt="2023-12-06T10:11:15.188" v="120" actId="6264"/>
          <ac:spMkLst>
            <pc:docMk/>
            <pc:sldMk cId="2623320430" sldId="295"/>
            <ac:spMk id="6" creationId="{431B4F00-CE61-FA74-C7F8-0CD96E97F51F}"/>
          </ac:spMkLst>
        </pc:spChg>
        <pc:spChg chg="add mod">
          <ac:chgData name="Huigen, Anoek" userId="773d078d-bbba-4bf8-a497-00714721e287" providerId="ADAL" clId="{DC621B47-0D39-42B9-AF03-AEE64B453EE9}" dt="2023-12-06T10:23:44.442" v="249" actId="14100"/>
          <ac:spMkLst>
            <pc:docMk/>
            <pc:sldMk cId="2623320430" sldId="295"/>
            <ac:spMk id="8" creationId="{9E4A46FE-D4E3-3975-A7AB-5332A156A751}"/>
          </ac:spMkLst>
        </pc:spChg>
      </pc:sldChg>
      <pc:sldChg chg="modSp mod">
        <pc:chgData name="Huigen, Anoek" userId="773d078d-bbba-4bf8-a497-00714721e287" providerId="ADAL" clId="{DC621B47-0D39-42B9-AF03-AEE64B453EE9}" dt="2023-12-06T11:09:04.355" v="376" actId="255"/>
        <pc:sldMkLst>
          <pc:docMk/>
          <pc:sldMk cId="473657676" sldId="297"/>
        </pc:sldMkLst>
        <pc:spChg chg="mod">
          <ac:chgData name="Huigen, Anoek" userId="773d078d-bbba-4bf8-a497-00714721e287" providerId="ADAL" clId="{DC621B47-0D39-42B9-AF03-AEE64B453EE9}" dt="2023-12-06T11:09:04.355" v="376" actId="255"/>
          <ac:spMkLst>
            <pc:docMk/>
            <pc:sldMk cId="473657676" sldId="297"/>
            <ac:spMk id="9" creationId="{EB0695FB-60CA-432A-B9CC-8E2508E1C9ED}"/>
          </ac:spMkLst>
        </pc:spChg>
      </pc:sldChg>
      <pc:sldChg chg="addSp delSp modSp mod">
        <pc:chgData name="Huigen, Anoek" userId="773d078d-bbba-4bf8-a497-00714721e287" providerId="ADAL" clId="{DC621B47-0D39-42B9-AF03-AEE64B453EE9}" dt="2023-12-06T10:23:34.012" v="248" actId="14100"/>
        <pc:sldMkLst>
          <pc:docMk/>
          <pc:sldMk cId="4078558084" sldId="320"/>
        </pc:sldMkLst>
        <pc:spChg chg="mod">
          <ac:chgData name="Huigen, Anoek" userId="773d078d-bbba-4bf8-a497-00714721e287" providerId="ADAL" clId="{DC621B47-0D39-42B9-AF03-AEE64B453EE9}" dt="2023-12-06T10:09:52.634" v="73" actId="20577"/>
          <ac:spMkLst>
            <pc:docMk/>
            <pc:sldMk cId="4078558084" sldId="320"/>
            <ac:spMk id="2" creationId="{67771623-FE12-49CA-8669-0DB172625544}"/>
          </ac:spMkLst>
        </pc:spChg>
        <pc:spChg chg="mod">
          <ac:chgData name="Huigen, Anoek" userId="773d078d-bbba-4bf8-a497-00714721e287" providerId="ADAL" clId="{DC621B47-0D39-42B9-AF03-AEE64B453EE9}" dt="2023-12-06T10:23:34.012" v="248" actId="14100"/>
          <ac:spMkLst>
            <pc:docMk/>
            <pc:sldMk cId="4078558084" sldId="320"/>
            <ac:spMk id="3" creationId="{36AE6EA1-B6E4-4FA0-AE9C-AE300D4DB97D}"/>
          </ac:spMkLst>
        </pc:spChg>
        <pc:spChg chg="add del">
          <ac:chgData name="Huigen, Anoek" userId="773d078d-bbba-4bf8-a497-00714721e287" providerId="ADAL" clId="{DC621B47-0D39-42B9-AF03-AEE64B453EE9}" dt="2023-12-06T10:17:14.613" v="181" actId="22"/>
          <ac:spMkLst>
            <pc:docMk/>
            <pc:sldMk cId="4078558084" sldId="320"/>
            <ac:spMk id="6" creationId="{E983E8D5-3686-AA33-FD2A-B0D0D8A57A76}"/>
          </ac:spMkLst>
        </pc:spChg>
        <pc:picChg chg="add del mod">
          <ac:chgData name="Huigen, Anoek" userId="773d078d-bbba-4bf8-a497-00714721e287" providerId="ADAL" clId="{DC621B47-0D39-42B9-AF03-AEE64B453EE9}" dt="2023-12-06T10:22:46.578" v="243" actId="478"/>
          <ac:picMkLst>
            <pc:docMk/>
            <pc:sldMk cId="4078558084" sldId="320"/>
            <ac:picMk id="8" creationId="{E5539CC4-A4E8-EB18-8C6B-8B9C60CB54A9}"/>
          </ac:picMkLst>
        </pc:picChg>
      </pc:sldChg>
      <pc:sldChg chg="del">
        <pc:chgData name="Huigen, Anoek" userId="773d078d-bbba-4bf8-a497-00714721e287" providerId="ADAL" clId="{DC621B47-0D39-42B9-AF03-AEE64B453EE9}" dt="2023-12-06T11:09:47.662" v="378" actId="2696"/>
        <pc:sldMkLst>
          <pc:docMk/>
          <pc:sldMk cId="636500580" sldId="321"/>
        </pc:sldMkLst>
      </pc:sldChg>
      <pc:sldChg chg="modSp del mod">
        <pc:chgData name="Huigen, Anoek" userId="773d078d-bbba-4bf8-a497-00714721e287" providerId="ADAL" clId="{DC621B47-0D39-42B9-AF03-AEE64B453EE9}" dt="2023-12-06T10:25:34.300" v="251" actId="2696"/>
        <pc:sldMkLst>
          <pc:docMk/>
          <pc:sldMk cId="2254884848" sldId="322"/>
        </pc:sldMkLst>
        <pc:spChg chg="mod">
          <ac:chgData name="Huigen, Anoek" userId="773d078d-bbba-4bf8-a497-00714721e287" providerId="ADAL" clId="{DC621B47-0D39-42B9-AF03-AEE64B453EE9}" dt="2023-12-06T10:10:51.915" v="119" actId="20577"/>
          <ac:spMkLst>
            <pc:docMk/>
            <pc:sldMk cId="2254884848" sldId="322"/>
            <ac:spMk id="2" creationId="{67771623-FE12-49CA-8669-0DB172625544}"/>
          </ac:spMkLst>
        </pc:spChg>
      </pc:sldChg>
      <pc:sldChg chg="del">
        <pc:chgData name="Huigen, Anoek" userId="773d078d-bbba-4bf8-a497-00714721e287" providerId="ADAL" clId="{DC621B47-0D39-42B9-AF03-AEE64B453EE9}" dt="2023-12-06T11:07:34.050" v="341" actId="2696"/>
        <pc:sldMkLst>
          <pc:docMk/>
          <pc:sldMk cId="3699106651" sldId="323"/>
        </pc:sldMkLst>
      </pc:sldChg>
      <pc:sldChg chg="del">
        <pc:chgData name="Huigen, Anoek" userId="773d078d-bbba-4bf8-a497-00714721e287" providerId="ADAL" clId="{DC621B47-0D39-42B9-AF03-AEE64B453EE9}" dt="2023-12-06T11:09:45.163" v="377" actId="2696"/>
        <pc:sldMkLst>
          <pc:docMk/>
          <pc:sldMk cId="912536569" sldId="324"/>
        </pc:sldMkLst>
      </pc:sldChg>
      <pc:sldChg chg="del">
        <pc:chgData name="Huigen, Anoek" userId="773d078d-bbba-4bf8-a497-00714721e287" providerId="ADAL" clId="{DC621B47-0D39-42B9-AF03-AEE64B453EE9}" dt="2023-12-06T11:09:50.347" v="379" actId="2696"/>
        <pc:sldMkLst>
          <pc:docMk/>
          <pc:sldMk cId="4269225623" sldId="325"/>
        </pc:sldMkLst>
      </pc:sldChg>
      <pc:sldChg chg="addSp delSp modSp add mod">
        <pc:chgData name="Huigen, Anoek" userId="773d078d-bbba-4bf8-a497-00714721e287" providerId="ADAL" clId="{DC621B47-0D39-42B9-AF03-AEE64B453EE9}" dt="2023-12-06T10:22:31.192" v="241" actId="14100"/>
        <pc:sldMkLst>
          <pc:docMk/>
          <pc:sldMk cId="475894368" sldId="326"/>
        </pc:sldMkLst>
        <pc:spChg chg="mod">
          <ac:chgData name="Huigen, Anoek" userId="773d078d-bbba-4bf8-a497-00714721e287" providerId="ADAL" clId="{DC621B47-0D39-42B9-AF03-AEE64B453EE9}" dt="2023-12-06T10:21:53.959" v="237" actId="20577"/>
          <ac:spMkLst>
            <pc:docMk/>
            <pc:sldMk cId="475894368" sldId="326"/>
            <ac:spMk id="2" creationId="{67771623-FE12-49CA-8669-0DB172625544}"/>
          </ac:spMkLst>
        </pc:spChg>
        <pc:spChg chg="mod">
          <ac:chgData name="Huigen, Anoek" userId="773d078d-bbba-4bf8-a497-00714721e287" providerId="ADAL" clId="{DC621B47-0D39-42B9-AF03-AEE64B453EE9}" dt="2023-12-06T10:22:31.192" v="241" actId="14100"/>
          <ac:spMkLst>
            <pc:docMk/>
            <pc:sldMk cId="475894368" sldId="326"/>
            <ac:spMk id="3" creationId="{36AE6EA1-B6E4-4FA0-AE9C-AE300D4DB97D}"/>
          </ac:spMkLst>
        </pc:spChg>
        <pc:picChg chg="add del mod">
          <ac:chgData name="Huigen, Anoek" userId="773d078d-bbba-4bf8-a497-00714721e287" providerId="ADAL" clId="{DC621B47-0D39-42B9-AF03-AEE64B453EE9}" dt="2023-12-06T10:21:46.873" v="232" actId="478"/>
          <ac:picMkLst>
            <pc:docMk/>
            <pc:sldMk cId="475894368" sldId="326"/>
            <ac:picMk id="6" creationId="{737C1670-FAD1-3A92-8555-BA360C1CE51B}"/>
          </ac:picMkLst>
        </pc:picChg>
      </pc:sldChg>
      <pc:sldChg chg="addSp delSp modSp add mod">
        <pc:chgData name="Huigen, Anoek" userId="773d078d-bbba-4bf8-a497-00714721e287" providerId="ADAL" clId="{DC621B47-0D39-42B9-AF03-AEE64B453EE9}" dt="2023-12-06T11:08:39.796" v="374" actId="20577"/>
        <pc:sldMkLst>
          <pc:docMk/>
          <pc:sldMk cId="944879526" sldId="327"/>
        </pc:sldMkLst>
        <pc:spChg chg="mod">
          <ac:chgData name="Huigen, Anoek" userId="773d078d-bbba-4bf8-a497-00714721e287" providerId="ADAL" clId="{DC621B47-0D39-42B9-AF03-AEE64B453EE9}" dt="2023-12-06T11:08:39.796" v="374" actId="20577"/>
          <ac:spMkLst>
            <pc:docMk/>
            <pc:sldMk cId="944879526" sldId="327"/>
            <ac:spMk id="2" creationId="{67771623-FE12-49CA-8669-0DB172625544}"/>
          </ac:spMkLst>
        </pc:spChg>
        <pc:spChg chg="mod">
          <ac:chgData name="Huigen, Anoek" userId="773d078d-bbba-4bf8-a497-00714721e287" providerId="ADAL" clId="{DC621B47-0D39-42B9-AF03-AEE64B453EE9}" dt="2023-12-06T10:21:41.794" v="231" actId="14100"/>
          <ac:spMkLst>
            <pc:docMk/>
            <pc:sldMk cId="944879526" sldId="327"/>
            <ac:spMk id="3" creationId="{36AE6EA1-B6E4-4FA0-AE9C-AE300D4DB97D}"/>
          </ac:spMkLst>
        </pc:spChg>
        <pc:picChg chg="add del mod">
          <ac:chgData name="Huigen, Anoek" userId="773d078d-bbba-4bf8-a497-00714721e287" providerId="ADAL" clId="{DC621B47-0D39-42B9-AF03-AEE64B453EE9}" dt="2023-12-06T10:20:59.774" v="226" actId="478"/>
          <ac:picMkLst>
            <pc:docMk/>
            <pc:sldMk cId="944879526" sldId="327"/>
            <ac:picMk id="6" creationId="{762C5887-CBF6-FF1E-B719-5B9F566AC6B0}"/>
          </ac:picMkLst>
        </pc:picChg>
      </pc:sldChg>
      <pc:sldChg chg="modSp add mod">
        <pc:chgData name="Huigen, Anoek" userId="773d078d-bbba-4bf8-a497-00714721e287" providerId="ADAL" clId="{DC621B47-0D39-42B9-AF03-AEE64B453EE9}" dt="2023-12-06T11:08:21.501" v="353" actId="20577"/>
        <pc:sldMkLst>
          <pc:docMk/>
          <pc:sldMk cId="2586223085" sldId="328"/>
        </pc:sldMkLst>
        <pc:spChg chg="mod">
          <ac:chgData name="Huigen, Anoek" userId="773d078d-bbba-4bf8-a497-00714721e287" providerId="ADAL" clId="{DC621B47-0D39-42B9-AF03-AEE64B453EE9}" dt="2023-12-06T11:08:21.501" v="353" actId="20577"/>
          <ac:spMkLst>
            <pc:docMk/>
            <pc:sldMk cId="2586223085" sldId="328"/>
            <ac:spMk id="2" creationId="{67771623-FE12-49CA-8669-0DB172625544}"/>
          </ac:spMkLst>
        </pc:spChg>
        <pc:spChg chg="mod">
          <ac:chgData name="Huigen, Anoek" userId="773d078d-bbba-4bf8-a497-00714721e287" providerId="ADAL" clId="{DC621B47-0D39-42B9-AF03-AEE64B453EE9}" dt="2023-12-06T10:28:32.137" v="340" actId="20577"/>
          <ac:spMkLst>
            <pc:docMk/>
            <pc:sldMk cId="2586223085" sldId="328"/>
            <ac:spMk id="3" creationId="{36AE6EA1-B6E4-4FA0-AE9C-AE300D4DB97D}"/>
          </ac:spMkLst>
        </pc:spChg>
      </pc:sldChg>
    </pc:docChg>
  </pc:docChgLst>
  <pc:docChgLst>
    <pc:chgData name="Huigen, Anoek" userId="773d078d-bbba-4bf8-a497-00714721e287" providerId="ADAL" clId="{D89ACE0D-DDB4-4AEE-B2DC-DD4D45FF0E44}"/>
    <pc:docChg chg="undo custSel delSld modSld modSection">
      <pc:chgData name="Huigen, Anoek" userId="773d078d-bbba-4bf8-a497-00714721e287" providerId="ADAL" clId="{D89ACE0D-DDB4-4AEE-B2DC-DD4D45FF0E44}" dt="2023-12-07T10:41:52.776" v="706" actId="6549"/>
      <pc:docMkLst>
        <pc:docMk/>
      </pc:docMkLst>
      <pc:sldChg chg="del">
        <pc:chgData name="Huigen, Anoek" userId="773d078d-bbba-4bf8-a497-00714721e287" providerId="ADAL" clId="{D89ACE0D-DDB4-4AEE-B2DC-DD4D45FF0E44}" dt="2023-12-07T10:17:07.165" v="36" actId="2696"/>
        <pc:sldMkLst>
          <pc:docMk/>
          <pc:sldMk cId="2623320430" sldId="295"/>
        </pc:sldMkLst>
      </pc:sldChg>
      <pc:sldChg chg="modSp mod">
        <pc:chgData name="Huigen, Anoek" userId="773d078d-bbba-4bf8-a497-00714721e287" providerId="ADAL" clId="{D89ACE0D-DDB4-4AEE-B2DC-DD4D45FF0E44}" dt="2023-12-07T10:16:58.480" v="35" actId="20577"/>
        <pc:sldMkLst>
          <pc:docMk/>
          <pc:sldMk cId="473657676" sldId="297"/>
        </pc:sldMkLst>
        <pc:spChg chg="mod">
          <ac:chgData name="Huigen, Anoek" userId="773d078d-bbba-4bf8-a497-00714721e287" providerId="ADAL" clId="{D89ACE0D-DDB4-4AEE-B2DC-DD4D45FF0E44}" dt="2023-12-07T10:16:58.480" v="35" actId="20577"/>
          <ac:spMkLst>
            <pc:docMk/>
            <pc:sldMk cId="473657676" sldId="297"/>
            <ac:spMk id="9" creationId="{EB0695FB-60CA-432A-B9CC-8E2508E1C9ED}"/>
          </ac:spMkLst>
        </pc:spChg>
      </pc:sldChg>
      <pc:sldChg chg="del">
        <pc:chgData name="Huigen, Anoek" userId="773d078d-bbba-4bf8-a497-00714721e287" providerId="ADAL" clId="{D89ACE0D-DDB4-4AEE-B2DC-DD4D45FF0E44}" dt="2023-12-07T10:17:15.218" v="37" actId="2696"/>
        <pc:sldMkLst>
          <pc:docMk/>
          <pc:sldMk cId="4078558084" sldId="320"/>
        </pc:sldMkLst>
      </pc:sldChg>
      <pc:sldChg chg="modSp mod">
        <pc:chgData name="Huigen, Anoek" userId="773d078d-bbba-4bf8-a497-00714721e287" providerId="ADAL" clId="{D89ACE0D-DDB4-4AEE-B2DC-DD4D45FF0E44}" dt="2023-12-07T10:25:28.452" v="455" actId="20577"/>
        <pc:sldMkLst>
          <pc:docMk/>
          <pc:sldMk cId="475894368" sldId="326"/>
        </pc:sldMkLst>
        <pc:spChg chg="mod">
          <ac:chgData name="Huigen, Anoek" userId="773d078d-bbba-4bf8-a497-00714721e287" providerId="ADAL" clId="{D89ACE0D-DDB4-4AEE-B2DC-DD4D45FF0E44}" dt="2023-12-07T10:25:15.129" v="452" actId="20577"/>
          <ac:spMkLst>
            <pc:docMk/>
            <pc:sldMk cId="475894368" sldId="326"/>
            <ac:spMk id="2" creationId="{67771623-FE12-49CA-8669-0DB172625544}"/>
          </ac:spMkLst>
        </pc:spChg>
        <pc:spChg chg="mod">
          <ac:chgData name="Huigen, Anoek" userId="773d078d-bbba-4bf8-a497-00714721e287" providerId="ADAL" clId="{D89ACE0D-DDB4-4AEE-B2DC-DD4D45FF0E44}" dt="2023-12-07T10:25:28.452" v="455" actId="20577"/>
          <ac:spMkLst>
            <pc:docMk/>
            <pc:sldMk cId="475894368" sldId="326"/>
            <ac:spMk id="3" creationId="{36AE6EA1-B6E4-4FA0-AE9C-AE300D4DB97D}"/>
          </ac:spMkLst>
        </pc:spChg>
      </pc:sldChg>
      <pc:sldChg chg="modSp mod">
        <pc:chgData name="Huigen, Anoek" userId="773d078d-bbba-4bf8-a497-00714721e287" providerId="ADAL" clId="{D89ACE0D-DDB4-4AEE-B2DC-DD4D45FF0E44}" dt="2023-12-07T10:41:52.776" v="706" actId="6549"/>
        <pc:sldMkLst>
          <pc:docMk/>
          <pc:sldMk cId="944879526" sldId="327"/>
        </pc:sldMkLst>
        <pc:spChg chg="mod">
          <ac:chgData name="Huigen, Anoek" userId="773d078d-bbba-4bf8-a497-00714721e287" providerId="ADAL" clId="{D89ACE0D-DDB4-4AEE-B2DC-DD4D45FF0E44}" dt="2023-12-07T10:25:37.914" v="473" actId="20577"/>
          <ac:spMkLst>
            <pc:docMk/>
            <pc:sldMk cId="944879526" sldId="327"/>
            <ac:spMk id="2" creationId="{67771623-FE12-49CA-8669-0DB172625544}"/>
          </ac:spMkLst>
        </pc:spChg>
        <pc:spChg chg="mod">
          <ac:chgData name="Huigen, Anoek" userId="773d078d-bbba-4bf8-a497-00714721e287" providerId="ADAL" clId="{D89ACE0D-DDB4-4AEE-B2DC-DD4D45FF0E44}" dt="2023-12-07T10:41:52.776" v="706" actId="6549"/>
          <ac:spMkLst>
            <pc:docMk/>
            <pc:sldMk cId="944879526" sldId="327"/>
            <ac:spMk id="3" creationId="{36AE6EA1-B6E4-4FA0-AE9C-AE300D4DB97D}"/>
          </ac:spMkLst>
        </pc:spChg>
      </pc:sldChg>
      <pc:sldChg chg="addSp delSp modSp mod">
        <pc:chgData name="Huigen, Anoek" userId="773d078d-bbba-4bf8-a497-00714721e287" providerId="ADAL" clId="{D89ACE0D-DDB4-4AEE-B2DC-DD4D45FF0E44}" dt="2023-12-07T10:40:29.504" v="657" actId="14100"/>
        <pc:sldMkLst>
          <pc:docMk/>
          <pc:sldMk cId="2586223085" sldId="328"/>
        </pc:sldMkLst>
        <pc:spChg chg="mod">
          <ac:chgData name="Huigen, Anoek" userId="773d078d-bbba-4bf8-a497-00714721e287" providerId="ADAL" clId="{D89ACE0D-DDB4-4AEE-B2DC-DD4D45FF0E44}" dt="2023-12-07T10:28:37.748" v="640" actId="20577"/>
          <ac:spMkLst>
            <pc:docMk/>
            <pc:sldMk cId="2586223085" sldId="328"/>
            <ac:spMk id="2" creationId="{67771623-FE12-49CA-8669-0DB172625544}"/>
          </ac:spMkLst>
        </pc:spChg>
        <pc:spChg chg="mod">
          <ac:chgData name="Huigen, Anoek" userId="773d078d-bbba-4bf8-a497-00714721e287" providerId="ADAL" clId="{D89ACE0D-DDB4-4AEE-B2DC-DD4D45FF0E44}" dt="2023-12-07T10:29:06.714" v="642"/>
          <ac:spMkLst>
            <pc:docMk/>
            <pc:sldMk cId="2586223085" sldId="328"/>
            <ac:spMk id="3" creationId="{36AE6EA1-B6E4-4FA0-AE9C-AE300D4DB97D}"/>
          </ac:spMkLst>
        </pc:spChg>
        <pc:graphicFrameChg chg="add del mod modGraphic">
          <ac:chgData name="Huigen, Anoek" userId="773d078d-bbba-4bf8-a497-00714721e287" providerId="ADAL" clId="{D89ACE0D-DDB4-4AEE-B2DC-DD4D45FF0E44}" dt="2023-12-07T10:40:07.539" v="654" actId="478"/>
          <ac:graphicFrameMkLst>
            <pc:docMk/>
            <pc:sldMk cId="2586223085" sldId="328"/>
            <ac:graphicFrameMk id="7" creationId="{18B7F3AA-F19A-F588-12C3-6E76DB14463C}"/>
          </ac:graphicFrameMkLst>
        </pc:graphicFrameChg>
        <pc:graphicFrameChg chg="add mod modGraphic">
          <ac:chgData name="Huigen, Anoek" userId="773d078d-bbba-4bf8-a497-00714721e287" providerId="ADAL" clId="{D89ACE0D-DDB4-4AEE-B2DC-DD4D45FF0E44}" dt="2023-12-07T10:40:29.504" v="657" actId="14100"/>
          <ac:graphicFrameMkLst>
            <pc:docMk/>
            <pc:sldMk cId="2586223085" sldId="328"/>
            <ac:graphicFrameMk id="8" creationId="{E2D98664-E845-942D-021D-A874C94A5469}"/>
          </ac:graphicFrameMkLst>
        </pc:graphicFrameChg>
        <pc:picChg chg="add del mod">
          <ac:chgData name="Huigen, Anoek" userId="773d078d-bbba-4bf8-a497-00714721e287" providerId="ADAL" clId="{D89ACE0D-DDB4-4AEE-B2DC-DD4D45FF0E44}" dt="2023-12-07T10:37:17.191" v="648" actId="478"/>
          <ac:picMkLst>
            <pc:docMk/>
            <pc:sldMk cId="2586223085" sldId="328"/>
            <ac:picMk id="6" creationId="{9782619F-364B-7B7F-84E4-9AF81BEA1398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644972E-8813-4CE1-9E0D-44C0A37EBCC7}" type="datetimeFigureOut">
              <a:rPr lang="nl-NL"/>
              <a:pPr>
                <a:defRPr/>
              </a:pPr>
              <a:t>7-12-2023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8892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778250" y="9377363"/>
            <a:ext cx="2889250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C4886D5-830C-4A27-B424-8C6C7FBC00B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2959C23-D7FE-4D28-9403-95C133D322BC}" type="datetimeFigureOut">
              <a:rPr lang="nl-NL"/>
              <a:pPr>
                <a:defRPr/>
              </a:pPr>
              <a:t>7-12-2023</a:t>
            </a:fld>
            <a:endParaRPr lang="nl-NL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6775" y="739775"/>
            <a:ext cx="4935538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689475"/>
            <a:ext cx="5335588" cy="444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/>
              <a:t>Klik om de opmaakprofielen van de modeltekst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7363"/>
            <a:ext cx="288925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377363"/>
            <a:ext cx="288925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2993BC99-F65D-4070-B740-DFE60AC2143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993BC99-F65D-4070-B740-DFE60AC2143A}" type="slidenum">
              <a:rPr lang="nl-NL" altLang="nl-NL" smtClean="0"/>
              <a:pPr>
                <a:defRPr/>
              </a:pPr>
              <a:t>1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9068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ondertitelstijl van het model te bewerken</a:t>
            </a: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90A3912A-FE21-406D-AAF0-AEE9F96E9AFF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1980" y="335598"/>
            <a:ext cx="1734820" cy="10210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80736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03032" cy="1143000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8A493F03-AFC3-42E8-8B18-B065FBBC6776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35598"/>
            <a:ext cx="1734820" cy="102108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" name="Rechte verbindingslijn 7">
            <a:extLst>
              <a:ext uri="{FF2B5EF4-FFF2-40B4-BE49-F238E27FC236}">
                <a16:creationId xmlns:a16="http://schemas.microsoft.com/office/drawing/2014/main" id="{30BC74F4-8875-43CF-BA36-3DB3E1E87EDF}"/>
              </a:ext>
            </a:extLst>
          </p:cNvPr>
          <p:cNvCxnSpPr/>
          <p:nvPr userDrawn="1"/>
        </p:nvCxnSpPr>
        <p:spPr>
          <a:xfrm>
            <a:off x="467544" y="1484784"/>
            <a:ext cx="8136904" cy="0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4766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47048" y="1556796"/>
            <a:ext cx="2057400" cy="5131441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03775" y="1556796"/>
            <a:ext cx="6019800" cy="5131441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cxnSp>
        <p:nvCxnSpPr>
          <p:cNvPr id="7" name="Rechte verbindingslijn 6">
            <a:extLst>
              <a:ext uri="{FF2B5EF4-FFF2-40B4-BE49-F238E27FC236}">
                <a16:creationId xmlns:a16="http://schemas.microsoft.com/office/drawing/2014/main" id="{34C4763F-6328-4725-A4B6-A9A4B199FB32}"/>
              </a:ext>
            </a:extLst>
          </p:cNvPr>
          <p:cNvCxnSpPr/>
          <p:nvPr userDrawn="1"/>
        </p:nvCxnSpPr>
        <p:spPr>
          <a:xfrm>
            <a:off x="467544" y="1484784"/>
            <a:ext cx="8136904" cy="0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Afbeelding 7">
            <a:extLst>
              <a:ext uri="{FF2B5EF4-FFF2-40B4-BE49-F238E27FC236}">
                <a16:creationId xmlns:a16="http://schemas.microsoft.com/office/drawing/2014/main" id="{FB951152-28BB-48A0-9CAB-918648C55368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35598"/>
            <a:ext cx="1734820" cy="10210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41209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131024" cy="1143000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847D87AF-FFD7-4F4C-B31F-5D87C053F002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35598"/>
            <a:ext cx="1734820" cy="102108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" name="Rechte verbindingslijn 7">
            <a:extLst>
              <a:ext uri="{FF2B5EF4-FFF2-40B4-BE49-F238E27FC236}">
                <a16:creationId xmlns:a16="http://schemas.microsoft.com/office/drawing/2014/main" id="{A59FB6FF-6FD3-4FDF-8DE8-5808CA7E7B73}"/>
              </a:ext>
            </a:extLst>
          </p:cNvPr>
          <p:cNvCxnSpPr/>
          <p:nvPr userDrawn="1"/>
        </p:nvCxnSpPr>
        <p:spPr>
          <a:xfrm>
            <a:off x="467544" y="1484784"/>
            <a:ext cx="8136904" cy="0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9549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/>
              <a:t>Klik om de modelstijlen te bewerken</a:t>
            </a: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C527FB30-6F6C-4B07-AADD-56D21B57C98F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35598"/>
            <a:ext cx="1734820" cy="10210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73514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03032" cy="1143000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8D136002-56ED-4D57-B4A2-3337901A2139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35598"/>
            <a:ext cx="1734820" cy="102108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" name="Rechte verbindingslijn 8">
            <a:extLst>
              <a:ext uri="{FF2B5EF4-FFF2-40B4-BE49-F238E27FC236}">
                <a16:creationId xmlns:a16="http://schemas.microsoft.com/office/drawing/2014/main" id="{7E6553FD-764B-4159-ADA2-7A8980B214DF}"/>
              </a:ext>
            </a:extLst>
          </p:cNvPr>
          <p:cNvCxnSpPr/>
          <p:nvPr userDrawn="1"/>
        </p:nvCxnSpPr>
        <p:spPr>
          <a:xfrm>
            <a:off x="467544" y="1484784"/>
            <a:ext cx="8136904" cy="0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5108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03032" cy="1143000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80926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492896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585583" y="1680926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586137" y="2492896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cxnSp>
        <p:nvCxnSpPr>
          <p:cNvPr id="10" name="Rechte verbindingslijn 9">
            <a:extLst>
              <a:ext uri="{FF2B5EF4-FFF2-40B4-BE49-F238E27FC236}">
                <a16:creationId xmlns:a16="http://schemas.microsoft.com/office/drawing/2014/main" id="{22578BE7-9F4F-4C65-B86A-977EFF9EB440}"/>
              </a:ext>
            </a:extLst>
          </p:cNvPr>
          <p:cNvCxnSpPr/>
          <p:nvPr userDrawn="1"/>
        </p:nvCxnSpPr>
        <p:spPr>
          <a:xfrm>
            <a:off x="467544" y="1484784"/>
            <a:ext cx="8136904" cy="0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D5B471D4-C6D3-48A2-BA12-04E33A066C4D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35598"/>
            <a:ext cx="1734820" cy="10210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11969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75040" cy="1143000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2C35CAF0-FEC5-4240-A0A8-A4812A06F2E5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35598"/>
            <a:ext cx="1734820" cy="102108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Rechte verbindingslijn 6">
            <a:extLst>
              <a:ext uri="{FF2B5EF4-FFF2-40B4-BE49-F238E27FC236}">
                <a16:creationId xmlns:a16="http://schemas.microsoft.com/office/drawing/2014/main" id="{EFBECEB4-9A85-4BEF-9751-98429D0D5B66}"/>
              </a:ext>
            </a:extLst>
          </p:cNvPr>
          <p:cNvCxnSpPr/>
          <p:nvPr userDrawn="1"/>
        </p:nvCxnSpPr>
        <p:spPr>
          <a:xfrm>
            <a:off x="467544" y="1484784"/>
            <a:ext cx="8136904" cy="0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410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>
            <a:extLst>
              <a:ext uri="{FF2B5EF4-FFF2-40B4-BE49-F238E27FC236}">
                <a16:creationId xmlns:a16="http://schemas.microsoft.com/office/drawing/2014/main" id="{B38EE603-A46E-4DA4-8A10-0EACFAF9E0FF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35598"/>
            <a:ext cx="1734820" cy="10210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310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199" y="1437054"/>
            <a:ext cx="3008313" cy="109950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2636912"/>
            <a:ext cx="3008313" cy="34892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dirty="0"/>
              <a:t>Klik om de modelstijlen te bewerken</a:t>
            </a: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1AB0E45B-1738-474E-A006-6BF72A490C8B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35598"/>
            <a:ext cx="1734820" cy="10210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76676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4800600"/>
            <a:ext cx="8071524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467544" y="1473736"/>
            <a:ext cx="8071524" cy="3236913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67544" y="5367338"/>
            <a:ext cx="8071524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BD2D1D7C-E5E3-436E-A6EB-AE13594E777C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35598"/>
            <a:ext cx="1734820" cy="10210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0640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620303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dirty="0"/>
              <a:t>Klik om de stijl te bewerken</a:t>
            </a:r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147248" cy="49222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dirty="0"/>
              <a:t>Klik om de modelstijlen te bewerken</a:t>
            </a:r>
          </a:p>
          <a:p>
            <a:pPr lvl="1"/>
            <a:r>
              <a:rPr lang="nl-NL" altLang="nl-NL" dirty="0"/>
              <a:t>Tweede niveau</a:t>
            </a:r>
          </a:p>
          <a:p>
            <a:pPr lvl="2"/>
            <a:r>
              <a:rPr lang="nl-NL" altLang="nl-NL" dirty="0"/>
              <a:t>Derde niveau</a:t>
            </a:r>
          </a:p>
          <a:p>
            <a:pPr lvl="3"/>
            <a:r>
              <a:rPr lang="nl-NL" altLang="nl-NL" dirty="0"/>
              <a:t>Vierde niveau</a:t>
            </a:r>
          </a:p>
          <a:p>
            <a:pPr lvl="4"/>
            <a:r>
              <a:rPr lang="nl-NL" altLang="nl-NL" dirty="0"/>
              <a:t>Vijfde niveau</a:t>
            </a: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009E3293-FEEC-4B9B-BB9C-9780E0328707}"/>
              </a:ext>
            </a:extLst>
          </p:cNvPr>
          <p:cNvPicPr/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35598"/>
            <a:ext cx="1734820" cy="102108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" name="Rechte verbindingslijn 8">
            <a:extLst>
              <a:ext uri="{FF2B5EF4-FFF2-40B4-BE49-F238E27FC236}">
                <a16:creationId xmlns:a16="http://schemas.microsoft.com/office/drawing/2014/main" id="{C0EAFDE3-33A0-4FA9-8787-DE7793B4BD08}"/>
              </a:ext>
            </a:extLst>
          </p:cNvPr>
          <p:cNvCxnSpPr/>
          <p:nvPr userDrawn="1"/>
        </p:nvCxnSpPr>
        <p:spPr>
          <a:xfrm>
            <a:off x="467544" y="1484784"/>
            <a:ext cx="8136904" cy="0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6" r:id="rId1"/>
    <p:sldLayoutId id="2147483827" r:id="rId2"/>
    <p:sldLayoutId id="2147483828" r:id="rId3"/>
    <p:sldLayoutId id="2147483829" r:id="rId4"/>
    <p:sldLayoutId id="2147483830" r:id="rId5"/>
    <p:sldLayoutId id="2147483831" r:id="rId6"/>
    <p:sldLayoutId id="2147483832" r:id="rId7"/>
    <p:sldLayoutId id="2147483833" r:id="rId8"/>
    <p:sldLayoutId id="2147483834" r:id="rId9"/>
    <p:sldLayoutId id="2147483835" r:id="rId10"/>
    <p:sldLayoutId id="214748383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0070C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EB0695FB-60CA-432A-B9CC-8E2508E1C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6488" y="1628800"/>
            <a:ext cx="6131024" cy="1224136"/>
          </a:xfrm>
        </p:spPr>
        <p:txBody>
          <a:bodyPr/>
          <a:lstStyle/>
          <a:p>
            <a:r>
              <a:rPr lang="en-US" b="1" dirty="0" err="1"/>
              <a:t>Inkoopproces</a:t>
            </a:r>
            <a:r>
              <a:rPr lang="en-US" b="1" dirty="0"/>
              <a:t> </a:t>
            </a:r>
            <a:r>
              <a:rPr lang="en-US" b="1" dirty="0" err="1"/>
              <a:t>begeleiding</a:t>
            </a:r>
            <a:r>
              <a:rPr lang="en-US" b="1" dirty="0"/>
              <a:t> 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BAFB3806-7AD7-4BEA-9164-5751583914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292929"/>
            <a:ext cx="2085013" cy="1182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657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771623-FE12-49CA-8669-0DB172625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4402832" cy="1143000"/>
          </a:xfrm>
        </p:spPr>
        <p:txBody>
          <a:bodyPr/>
          <a:lstStyle/>
          <a:p>
            <a:pPr algn="l"/>
            <a:r>
              <a:rPr lang="nl-NL" sz="2400" dirty="0"/>
              <a:t>Proces en planning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6AE6EA1-B6E4-4FA0-AE9C-AE300D4DB9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7"/>
            <a:ext cx="8147248" cy="5104765"/>
          </a:xfrm>
        </p:spPr>
        <p:txBody>
          <a:bodyPr/>
          <a:lstStyle/>
          <a:p>
            <a:pPr marL="0" indent="0">
              <a:buNone/>
            </a:pPr>
            <a:endParaRPr lang="nl-NL" sz="1600" b="1" dirty="0"/>
          </a:p>
          <a:p>
            <a:pPr marL="0" indent="0">
              <a:buNone/>
            </a:pPr>
            <a:r>
              <a:rPr lang="nl-NL" sz="2400" b="1" dirty="0"/>
              <a:t>Stand van zaken:</a:t>
            </a:r>
          </a:p>
          <a:p>
            <a:r>
              <a:rPr lang="nl-NL" sz="2400" dirty="0"/>
              <a:t>Vastgestelde inkoopstrategie (conform eerder gedeelde inhoud van de presentatie aan de FOT september)</a:t>
            </a:r>
          </a:p>
          <a:p>
            <a:r>
              <a:rPr lang="nl-NL" sz="2400" dirty="0"/>
              <a:t>Kwaliteitseisen</a:t>
            </a:r>
          </a:p>
          <a:p>
            <a:r>
              <a:rPr lang="nl-NL" sz="2400" dirty="0"/>
              <a:t>Productkaarten</a:t>
            </a:r>
          </a:p>
          <a:p>
            <a:r>
              <a:rPr lang="nl-NL" sz="2400" dirty="0"/>
              <a:t>Kostprijsonderzoek PPRC</a:t>
            </a:r>
          </a:p>
          <a:p>
            <a:r>
              <a:rPr lang="nl-NL" sz="2400" dirty="0"/>
              <a:t>Implementatieplan op hoofdlijnen</a:t>
            </a:r>
          </a:p>
          <a:p>
            <a:pPr marL="0" indent="0">
              <a:buNone/>
            </a:pPr>
            <a:endParaRPr lang="nl-NL" sz="2400" dirty="0"/>
          </a:p>
          <a:p>
            <a:r>
              <a:rPr lang="nl-NL" sz="2400" dirty="0"/>
              <a:t>Inkoopdocumenten per voorziening BGG en BGI worden momenteel opgesteld</a:t>
            </a:r>
          </a:p>
          <a:p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7B6DFD73-15E1-4543-89FF-1743640C22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6016" y="287214"/>
            <a:ext cx="2085013" cy="1182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5894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771623-FE12-49CA-8669-0DB172625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4402832" cy="1143000"/>
          </a:xfrm>
        </p:spPr>
        <p:txBody>
          <a:bodyPr/>
          <a:lstStyle/>
          <a:p>
            <a:pPr algn="l"/>
            <a:r>
              <a:rPr lang="nl-NL" sz="2400" dirty="0"/>
              <a:t>Proces en planning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6AE6EA1-B6E4-4FA0-AE9C-AE300D4DB9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147248" cy="5472607"/>
          </a:xfrm>
        </p:spPr>
        <p:txBody>
          <a:bodyPr/>
          <a:lstStyle/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r>
              <a:rPr lang="nl-NL" sz="2400" b="1" u="sng"/>
              <a:t>Aparte tenders</a:t>
            </a:r>
            <a:endParaRPr lang="nl-NL" sz="2400" b="1" u="sng" dirty="0"/>
          </a:p>
          <a:p>
            <a:pPr marL="0" indent="0">
              <a:buNone/>
            </a:pPr>
            <a:endParaRPr lang="nl-NL" sz="2400" b="1" dirty="0"/>
          </a:p>
          <a:p>
            <a:pPr marL="0" indent="0">
              <a:buNone/>
            </a:pPr>
            <a:r>
              <a:rPr lang="nl-NL" sz="2400" b="1" dirty="0"/>
              <a:t>Begeleiding groep: </a:t>
            </a:r>
            <a:r>
              <a:rPr lang="nl-NL" sz="2400" dirty="0"/>
              <a:t>Open House (Peelgemeenten en Helmond)</a:t>
            </a:r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r>
              <a:rPr lang="nl-NL" sz="2400" b="1" dirty="0"/>
              <a:t>Begeleiding individueel Peelgemeenten: </a:t>
            </a:r>
            <a:r>
              <a:rPr lang="nl-NL" sz="2400" dirty="0"/>
              <a:t>Open House</a:t>
            </a:r>
          </a:p>
          <a:p>
            <a:pPr marL="0" indent="0">
              <a:buNone/>
            </a:pPr>
            <a:r>
              <a:rPr lang="nl-NL" sz="2400" b="1" dirty="0"/>
              <a:t>Begeleiding individueel Helmond: </a:t>
            </a:r>
            <a:r>
              <a:rPr lang="nl-NL" sz="2400" dirty="0"/>
              <a:t>SAS procedure 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7B6DFD73-15E1-4543-89FF-1743640C22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6016" y="287214"/>
            <a:ext cx="2085013" cy="1182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4879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771623-FE12-49CA-8669-0DB172625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4402832" cy="1143000"/>
          </a:xfrm>
        </p:spPr>
        <p:txBody>
          <a:bodyPr/>
          <a:lstStyle/>
          <a:p>
            <a:pPr algn="l"/>
            <a:r>
              <a:rPr lang="nl-NL" sz="2400" dirty="0"/>
              <a:t>Proces en planning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6AE6EA1-B6E4-4FA0-AE9C-AE300D4DB9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363272" cy="5440361"/>
          </a:xfrm>
        </p:spPr>
        <p:txBody>
          <a:bodyPr/>
          <a:lstStyle/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endParaRPr lang="nl-NL" sz="2400" b="1" dirty="0"/>
          </a:p>
          <a:p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7B6DFD73-15E1-4543-89FF-1743640C22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6016" y="287214"/>
            <a:ext cx="2085013" cy="1182727"/>
          </a:xfrm>
          <a:prstGeom prst="rect">
            <a:avLst/>
          </a:prstGeom>
        </p:spPr>
      </p:pic>
      <p:graphicFrame>
        <p:nvGraphicFramePr>
          <p:cNvPr id="8" name="Tabel 7">
            <a:extLst>
              <a:ext uri="{FF2B5EF4-FFF2-40B4-BE49-F238E27FC236}">
                <a16:creationId xmlns:a16="http://schemas.microsoft.com/office/drawing/2014/main" id="{E2D98664-E845-942D-021D-A874C94A54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0384070"/>
              </p:ext>
            </p:extLst>
          </p:nvPr>
        </p:nvGraphicFramePr>
        <p:xfrm>
          <a:off x="971600" y="1600200"/>
          <a:ext cx="7056783" cy="49228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52230">
                  <a:extLst>
                    <a:ext uri="{9D8B030D-6E8A-4147-A177-3AD203B41FA5}">
                      <a16:colId xmlns:a16="http://schemas.microsoft.com/office/drawing/2014/main" val="3688962752"/>
                    </a:ext>
                  </a:extLst>
                </a:gridCol>
                <a:gridCol w="3291552">
                  <a:extLst>
                    <a:ext uri="{9D8B030D-6E8A-4147-A177-3AD203B41FA5}">
                      <a16:colId xmlns:a16="http://schemas.microsoft.com/office/drawing/2014/main" val="1273304324"/>
                    </a:ext>
                  </a:extLst>
                </a:gridCol>
                <a:gridCol w="1813001">
                  <a:extLst>
                    <a:ext uri="{9D8B030D-6E8A-4147-A177-3AD203B41FA5}">
                      <a16:colId xmlns:a16="http://schemas.microsoft.com/office/drawing/2014/main" val="3070395997"/>
                    </a:ext>
                  </a:extLst>
                </a:gridCol>
              </a:tblGrid>
              <a:tr h="1574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l-NL" sz="700">
                          <a:effectLst/>
                        </a:rPr>
                        <a:t>fase</a:t>
                      </a:r>
                      <a:endParaRPr lang="nl-NL" sz="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71" marR="5667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l-NL" sz="700">
                          <a:effectLst/>
                        </a:rPr>
                        <a:t>toelichting</a:t>
                      </a:r>
                      <a:endParaRPr lang="nl-NL" sz="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71" marR="5667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l-NL" sz="700">
                          <a:effectLst/>
                        </a:rPr>
                        <a:t>afgerond</a:t>
                      </a:r>
                      <a:endParaRPr lang="nl-NL" sz="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71" marR="56671" marT="0" marB="0"/>
                </a:tc>
                <a:extLst>
                  <a:ext uri="{0D108BD9-81ED-4DB2-BD59-A6C34878D82A}">
                    <a16:rowId xmlns:a16="http://schemas.microsoft.com/office/drawing/2014/main" val="4180713013"/>
                  </a:ext>
                </a:extLst>
              </a:tr>
              <a:tr h="6405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l-NL" sz="700">
                          <a:effectLst/>
                        </a:rPr>
                        <a:t>Verkenning en consultatie</a:t>
                      </a:r>
                      <a:endParaRPr lang="nl-NL" sz="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71" marR="566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l-NL" sz="700">
                          <a:effectLst/>
                        </a:rPr>
                        <a:t>EHdK traject, concept inkoopstrategie, projectplan en deelprojectplannen. Data verzamelen, stakeholders consulteren en concretiseren van de inkoopopdracht. Formele besluitvormingsroute voor vaststelling bepalen.</a:t>
                      </a:r>
                      <a:endParaRPr lang="nl-NL" sz="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71" marR="5667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l-NL" sz="700">
                          <a:effectLst/>
                        </a:rPr>
                        <a:t>1 juli 2023</a:t>
                      </a:r>
                      <a:endParaRPr lang="nl-NL" sz="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71" marR="56671" marT="0" marB="0"/>
                </a:tc>
                <a:extLst>
                  <a:ext uri="{0D108BD9-81ED-4DB2-BD59-A6C34878D82A}">
                    <a16:rowId xmlns:a16="http://schemas.microsoft.com/office/drawing/2014/main" val="221054671"/>
                  </a:ext>
                </a:extLst>
              </a:tr>
              <a:tr h="18888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l-NL" sz="700">
                          <a:effectLst/>
                        </a:rPr>
                        <a:t>Inkoopstrategie (inclusief implementatieplan op hoofdlijn) </a:t>
                      </a:r>
                      <a:endParaRPr lang="nl-NL" sz="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71" marR="566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l-NL" sz="700" dirty="0">
                          <a:effectLst/>
                        </a:rPr>
                        <a:t>Uitwerking naar toegangsmanagement, bekostiging, contractvorm en leveranciersmanagement. </a:t>
                      </a:r>
                      <a:endParaRPr lang="nl-NL" sz="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l-NL" sz="700" dirty="0">
                          <a:effectLst/>
                        </a:rPr>
                        <a:t>Implementatieplan op hoofdlijnen. Verder concretiseren van het project en uitwerking in producten. Is interactief proces met stakeholders. Vaststelling inkoopstrategie december 2023.</a:t>
                      </a:r>
                      <a:endParaRPr lang="nl-NL" sz="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l-NL" sz="700" dirty="0">
                          <a:effectLst/>
                        </a:rPr>
                        <a:t>Helmond: inkoopstrategie naar Tenderboard en college. RIB naar de Raad.  </a:t>
                      </a:r>
                      <a:endParaRPr lang="nl-NL" sz="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l-NL" sz="700" dirty="0">
                          <a:effectLst/>
                        </a:rPr>
                        <a:t>Voor BW: inkoopstrategie in BO</a:t>
                      </a:r>
                      <a:endParaRPr lang="nl-NL" sz="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l-NL" sz="700" dirty="0">
                          <a:effectLst/>
                        </a:rPr>
                        <a:t>Voor Peelgemeenten: inkoopstrategie in DB november 2023.</a:t>
                      </a:r>
                      <a:endParaRPr lang="nl-NL" sz="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71" marR="5667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l-NL" sz="700">
                          <a:effectLst/>
                        </a:rPr>
                        <a:t>November 2023</a:t>
                      </a:r>
                      <a:endParaRPr lang="nl-NL" sz="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71" marR="56671" marT="0" marB="0"/>
                </a:tc>
                <a:extLst>
                  <a:ext uri="{0D108BD9-81ED-4DB2-BD59-A6C34878D82A}">
                    <a16:rowId xmlns:a16="http://schemas.microsoft.com/office/drawing/2014/main" val="2301574421"/>
                  </a:ext>
                </a:extLst>
              </a:tr>
              <a:tr h="9388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l-NL" sz="700">
                          <a:effectLst/>
                        </a:rPr>
                        <a:t>Inkoopdocumenten</a:t>
                      </a:r>
                      <a:endParaRPr lang="nl-NL" sz="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71" marR="566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l-NL" sz="700">
                          <a:effectLst/>
                        </a:rPr>
                        <a:t>Inkoopdocumenten in voorbereiding. Is interactief proces met stakeholders. </a:t>
                      </a:r>
                      <a:endParaRPr lang="nl-NL" sz="8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l-NL" sz="700">
                          <a:effectLst/>
                        </a:rPr>
                        <a:t>Helmond: Inkoopdocumenten hoeven niet via formele route vastgesteld te worden, wel juridische check voor publicatie.</a:t>
                      </a:r>
                      <a:endParaRPr lang="nl-NL" sz="8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l-NL" sz="700">
                          <a:effectLst/>
                        </a:rPr>
                        <a:t>Peelgemeenten: MT stelt inkoopdocumenten vast.</a:t>
                      </a:r>
                      <a:endParaRPr lang="nl-NL" sz="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71" marR="5667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l-NL" sz="700">
                          <a:effectLst/>
                        </a:rPr>
                        <a:t>December 2023</a:t>
                      </a:r>
                      <a:endParaRPr lang="nl-NL" sz="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71" marR="56671" marT="0" marB="0"/>
                </a:tc>
                <a:extLst>
                  <a:ext uri="{0D108BD9-81ED-4DB2-BD59-A6C34878D82A}">
                    <a16:rowId xmlns:a16="http://schemas.microsoft.com/office/drawing/2014/main" val="4088785546"/>
                  </a:ext>
                </a:extLst>
              </a:tr>
              <a:tr h="5102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l-NL" sz="700">
                          <a:effectLst/>
                        </a:rPr>
                        <a:t>Uitvoering technische inkoop</a:t>
                      </a:r>
                      <a:endParaRPr lang="nl-NL" sz="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71" marR="566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l-NL" sz="700">
                          <a:effectLst/>
                        </a:rPr>
                        <a:t>Oplevering definitieve inkoopdocumenten en uitvoeren van de aanbesteding, waaronder publicatie, nota’s van inlichtingen, inschrijffase en beoordeling en gunning/toelating.</a:t>
                      </a:r>
                      <a:endParaRPr lang="nl-NL" sz="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71" marR="5667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l-NL" sz="700">
                          <a:effectLst/>
                        </a:rPr>
                        <a:t>Aanbesteding jan-mei 2024</a:t>
                      </a:r>
                      <a:endParaRPr lang="nl-NL" sz="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71" marR="56671" marT="0" marB="0"/>
                </a:tc>
                <a:extLst>
                  <a:ext uri="{0D108BD9-81ED-4DB2-BD59-A6C34878D82A}">
                    <a16:rowId xmlns:a16="http://schemas.microsoft.com/office/drawing/2014/main" val="2219016035"/>
                  </a:ext>
                </a:extLst>
              </a:tr>
              <a:tr h="1574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l-NL" sz="700">
                          <a:effectLst/>
                        </a:rPr>
                        <a:t>Contractering</a:t>
                      </a:r>
                      <a:endParaRPr lang="nl-NL" sz="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71" marR="566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l-NL" sz="700">
                          <a:effectLst/>
                        </a:rPr>
                        <a:t>Ondertekening van de overeenkomsten</a:t>
                      </a:r>
                      <a:endParaRPr lang="nl-NL" sz="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71" marR="5667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l-NL" sz="700">
                          <a:effectLst/>
                        </a:rPr>
                        <a:t>Juni-juli 2024</a:t>
                      </a:r>
                      <a:endParaRPr lang="nl-NL" sz="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71" marR="56671" marT="0" marB="0"/>
                </a:tc>
                <a:extLst>
                  <a:ext uri="{0D108BD9-81ED-4DB2-BD59-A6C34878D82A}">
                    <a16:rowId xmlns:a16="http://schemas.microsoft.com/office/drawing/2014/main" val="1821415452"/>
                  </a:ext>
                </a:extLst>
              </a:tr>
              <a:tr h="2495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l-NL" sz="700">
                          <a:effectLst/>
                        </a:rPr>
                        <a:t>Implementatie </a:t>
                      </a:r>
                      <a:endParaRPr lang="nl-NL" sz="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71" marR="566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l-NL" sz="700">
                          <a:effectLst/>
                        </a:rPr>
                        <a:t>Nieuwe contracten en werkwijzen inregelen bij gemeenten en aanbieders.</a:t>
                      </a:r>
                      <a:endParaRPr lang="nl-NL" sz="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71" marR="5667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l-NL" sz="700">
                          <a:effectLst/>
                        </a:rPr>
                        <a:t>Vanaf juli 2024</a:t>
                      </a:r>
                      <a:endParaRPr lang="nl-NL" sz="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71" marR="56671" marT="0" marB="0"/>
                </a:tc>
                <a:extLst>
                  <a:ext uri="{0D108BD9-81ED-4DB2-BD59-A6C34878D82A}">
                    <a16:rowId xmlns:a16="http://schemas.microsoft.com/office/drawing/2014/main" val="703320925"/>
                  </a:ext>
                </a:extLst>
              </a:tr>
              <a:tr h="3799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l-NL" sz="700">
                          <a:effectLst/>
                        </a:rPr>
                        <a:t>Uitvoeren, evalueren en bijsturen </a:t>
                      </a:r>
                      <a:endParaRPr lang="nl-NL" sz="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71" marR="566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l-NL" sz="700">
                          <a:effectLst/>
                        </a:rPr>
                        <a:t>Realiseren doelstellingen, uitvoeren contract- en leveranciersmanagement, oppakken ontwikkelopgaven.</a:t>
                      </a:r>
                      <a:endParaRPr lang="nl-NL" sz="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71" marR="5667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l-NL" sz="700" dirty="0">
                          <a:effectLst/>
                        </a:rPr>
                        <a:t>Vanaf 1-1-2025</a:t>
                      </a:r>
                      <a:endParaRPr lang="nl-NL" sz="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71" marR="56671" marT="0" marB="0"/>
                </a:tc>
                <a:extLst>
                  <a:ext uri="{0D108BD9-81ED-4DB2-BD59-A6C34878D82A}">
                    <a16:rowId xmlns:a16="http://schemas.microsoft.com/office/drawing/2014/main" val="19003666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622308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17AD638B899464C84D704455B7A5BD9" ma:contentTypeVersion="7" ma:contentTypeDescription="Een nieuw document maken." ma:contentTypeScope="" ma:versionID="ced12c1a0451ac8e4d4b3e734c98a356">
  <xsd:schema xmlns:xsd="http://www.w3.org/2001/XMLSchema" xmlns:xs="http://www.w3.org/2001/XMLSchema" xmlns:p="http://schemas.microsoft.com/office/2006/metadata/properties" xmlns:ns2="329b7318-5acb-4705-a0fa-24272ea26b6f" xmlns:ns3="6573edc1-aafa-416c-b57f-ec07bc65fef0" targetNamespace="http://schemas.microsoft.com/office/2006/metadata/properties" ma:root="true" ma:fieldsID="61f9cee53e2e1ae7ff10be0d2b19b2bc" ns2:_="" ns3:_="">
    <xsd:import namespace="329b7318-5acb-4705-a0fa-24272ea26b6f"/>
    <xsd:import namespace="6573edc1-aafa-416c-b57f-ec07bc65fef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9b7318-5acb-4705-a0fa-24272ea26b6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73edc1-aafa-416c-b57f-ec07bc65fef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046EDD9-247D-4A13-827A-DBD6CA6E81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29b7318-5acb-4705-a0fa-24272ea26b6f"/>
    <ds:schemaRef ds:uri="6573edc1-aafa-416c-b57f-ec07bc65fef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6720827-CF68-498F-9CF5-867E875F764D}">
  <ds:schemaRefs>
    <ds:schemaRef ds:uri="http://schemas.microsoft.com/office/2006/documentManagement/types"/>
    <ds:schemaRef ds:uri="http://purl.org/dc/elements/1.1/"/>
    <ds:schemaRef ds:uri="http://purl.org/dc/terms/"/>
    <ds:schemaRef ds:uri="6573edc1-aafa-416c-b57f-ec07bc65fef0"/>
    <ds:schemaRef ds:uri="http://purl.org/dc/dcmitype/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329b7318-5acb-4705-a0fa-24272ea26b6f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0CD5AEB3-387D-44FD-A790-64741D0C4A7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1439</TotalTime>
  <Words>286</Words>
  <Application>Microsoft Office PowerPoint</Application>
  <PresentationFormat>Diavoorstelling (4:3)</PresentationFormat>
  <Paragraphs>53</Paragraphs>
  <Slides>4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7" baseType="lpstr">
      <vt:lpstr>Arial</vt:lpstr>
      <vt:lpstr>Calibri</vt:lpstr>
      <vt:lpstr>Kantoorthema</vt:lpstr>
      <vt:lpstr>Inkoopproces begeleiding </vt:lpstr>
      <vt:lpstr>Proces en planning</vt:lpstr>
      <vt:lpstr>Proces en planning</vt:lpstr>
      <vt:lpstr>Proces en planning</vt:lpstr>
    </vt:vector>
  </TitlesOfParts>
  <Company>Gemeente Vlaardingen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Introductieworkshop Projectmatig Werken Gemeente Vlaardingen</dc:title>
  <dc:creator>Gebruiker</dc:creator>
  <cp:lastModifiedBy>Huigen, Anoek</cp:lastModifiedBy>
  <cp:revision>139</cp:revision>
  <cp:lastPrinted>2016-03-07T15:39:56Z</cp:lastPrinted>
  <dcterms:created xsi:type="dcterms:W3CDTF">2012-04-03T09:04:43Z</dcterms:created>
  <dcterms:modified xsi:type="dcterms:W3CDTF">2023-12-07T10:41:56Z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0x010100517AD638B899464C84D704455B7A5BD9</vt:lpwstr>
  </property>
  <property fmtid="{D5CDD505-2E9C-101B-9397-08002B2CF9AE}" pid="3" name="xd_Signature">
    <vt:bool>false</vt:bool>
  </property>
  <property fmtid="{D5CDD505-2E9C-101B-9397-08002B2CF9AE}" pid="4" name="xd_ProgID">
    <vt:lpwstr/>
  </property>
  <property fmtid="{D5CDD505-2E9C-101B-9397-08002B2CF9AE}" pid="5" name="ComplianceAssetId">
    <vt:lpwstr/>
  </property>
  <property fmtid="{D5CDD505-2E9C-101B-9397-08002B2CF9AE}" pid="6" name="TemplateUrl">
    <vt:lpwstr/>
  </property>
  <property fmtid="{D5CDD505-2E9C-101B-9397-08002B2CF9AE}" pid="7" name="_ExtendedDescription">
    <vt:lpwstr/>
  </property>
  <property fmtid="{D5CDD505-2E9C-101B-9397-08002B2CF9AE}" pid="8" name="TriggerFlowInfo">
    <vt:lpwstr/>
  </property>
  <property fmtid="{D5CDD505-2E9C-101B-9397-08002B2CF9AE}" pid="9" name="MSIP_Label_809b38bc-0ed8-48ce-ab09-5250aa17f0d6_Enabled">
    <vt:lpwstr>true</vt:lpwstr>
  </property>
  <property fmtid="{D5CDD505-2E9C-101B-9397-08002B2CF9AE}" pid="10" name="MSIP_Label_809b38bc-0ed8-48ce-ab09-5250aa17f0d6_SetDate">
    <vt:lpwstr>2023-12-06T10:12:15Z</vt:lpwstr>
  </property>
  <property fmtid="{D5CDD505-2E9C-101B-9397-08002B2CF9AE}" pid="11" name="MSIP_Label_809b38bc-0ed8-48ce-ab09-5250aa17f0d6_Method">
    <vt:lpwstr>Standard</vt:lpwstr>
  </property>
  <property fmtid="{D5CDD505-2E9C-101B-9397-08002B2CF9AE}" pid="12" name="MSIP_Label_809b38bc-0ed8-48ce-ab09-5250aa17f0d6_Name">
    <vt:lpwstr>Public</vt:lpwstr>
  </property>
  <property fmtid="{D5CDD505-2E9C-101B-9397-08002B2CF9AE}" pid="13" name="MSIP_Label_809b38bc-0ed8-48ce-ab09-5250aa17f0d6_SiteId">
    <vt:lpwstr>7f263ce8-b129-4c08-b21c-36d0ebea0d03</vt:lpwstr>
  </property>
  <property fmtid="{D5CDD505-2E9C-101B-9397-08002B2CF9AE}" pid="14" name="MSIP_Label_809b38bc-0ed8-48ce-ab09-5250aa17f0d6_ActionId">
    <vt:lpwstr>6ca99635-9eb4-4824-916f-ef9e8d5d125b</vt:lpwstr>
  </property>
  <property fmtid="{D5CDD505-2E9C-101B-9397-08002B2CF9AE}" pid="15" name="MSIP_Label_809b38bc-0ed8-48ce-ab09-5250aa17f0d6_ContentBits">
    <vt:lpwstr>0</vt:lpwstr>
  </property>
</Properties>
</file>