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7"/>
  </p:notesMasterIdLst>
  <p:handoutMasterIdLst>
    <p:handoutMasterId r:id="rId28"/>
  </p:handoutMasterIdLst>
  <p:sldIdLst>
    <p:sldId id="297" r:id="rId5"/>
    <p:sldId id="326" r:id="rId6"/>
    <p:sldId id="345" r:id="rId7"/>
    <p:sldId id="347" r:id="rId8"/>
    <p:sldId id="362" r:id="rId9"/>
    <p:sldId id="348" r:id="rId10"/>
    <p:sldId id="349" r:id="rId11"/>
    <p:sldId id="357" r:id="rId12"/>
    <p:sldId id="355" r:id="rId13"/>
    <p:sldId id="350" r:id="rId14"/>
    <p:sldId id="354" r:id="rId15"/>
    <p:sldId id="358" r:id="rId16"/>
    <p:sldId id="356" r:id="rId17"/>
    <p:sldId id="333" r:id="rId18"/>
    <p:sldId id="334" r:id="rId19"/>
    <p:sldId id="361" r:id="rId20"/>
    <p:sldId id="335" r:id="rId21"/>
    <p:sldId id="340" r:id="rId22"/>
    <p:sldId id="344" r:id="rId23"/>
    <p:sldId id="341" r:id="rId24"/>
    <p:sldId id="360" r:id="rId25"/>
    <p:sldId id="359" r:id="rId26"/>
  </p:sldIdLst>
  <p:sldSz cx="9144000" cy="6858000" type="screen4x3"/>
  <p:notesSz cx="6669088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tandaardsectie" id="{2315E597-4825-49EA-8996-9AFC793A2FE9}">
          <p14:sldIdLst>
            <p14:sldId id="297"/>
            <p14:sldId id="326"/>
            <p14:sldId id="345"/>
            <p14:sldId id="347"/>
            <p14:sldId id="362"/>
            <p14:sldId id="348"/>
            <p14:sldId id="349"/>
            <p14:sldId id="357"/>
            <p14:sldId id="355"/>
            <p14:sldId id="350"/>
            <p14:sldId id="354"/>
            <p14:sldId id="358"/>
            <p14:sldId id="356"/>
            <p14:sldId id="333"/>
            <p14:sldId id="334"/>
            <p14:sldId id="361"/>
            <p14:sldId id="335"/>
            <p14:sldId id="340"/>
            <p14:sldId id="344"/>
            <p14:sldId id="341"/>
            <p14:sldId id="360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496770-417C-1C20-653E-A4B02F1F669A}" name="Gertjan Christiaanse" initials="GC" userId="S::gertjan.christiaanse@peelgemeenten.nl::3c9a32af-cf1a-4e02-a126-49c6744858da" providerId="AD"/>
  <p188:author id="{AB10BBF0-3EF8-5FEB-44FF-6F531C7B82BF}" name="Huigen, Anoek" initials="HA" userId="S::anoek.huigen_helmond.nl#ext#@peelonline.onmicrosoft.com::c4d4992c-d0c4-4b2e-9229-2db1780f08e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 Colen" initials="IC" lastIdx="1" clrIdx="0">
    <p:extLst>
      <p:ext uri="{19B8F6BF-5375-455C-9EA6-DF929625EA0E}">
        <p15:presenceInfo xmlns:p15="http://schemas.microsoft.com/office/powerpoint/2012/main" userId="S::irene.colen@peelgemeenten.nl::ef8e7f91-a8b3-42ec-a588-d100e3da8edd" providerId="AD"/>
      </p:ext>
    </p:extLst>
  </p:cmAuthor>
  <p:cmAuthor id="2" name="Marleen Rutten" initials="MR" lastIdx="3" clrIdx="1">
    <p:extLst>
      <p:ext uri="{19B8F6BF-5375-455C-9EA6-DF929625EA0E}">
        <p15:presenceInfo xmlns:p15="http://schemas.microsoft.com/office/powerpoint/2012/main" userId="S::marleen.rutten@peelgemeenten.nl::c7170744-9ae5-40fc-9aec-87f227f5d3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98989"/>
    <a:srgbClr val="091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A96142-D43A-43A8-B49A-401952DA989D}" v="175" dt="2023-09-12T13:48:20.074"/>
    <p1510:client id="{282E36C3-19C2-4DAD-ACC5-774D140E8BB8}" v="130" dt="2023-09-12T14:03:57.478"/>
    <p1510:client id="{52902575-BBF6-4F21-A415-AE775B37CFD3}" v="22" dt="2023-09-13T07:19:16.731"/>
    <p1510:client id="{D95DE2EA-C48F-4721-86E9-1039035CCFD9}" v="68" dt="2023-09-12T19:24:23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jan Christiaanse" userId="3c9a32af-cf1a-4e02-a126-49c6744858da" providerId="ADAL" clId="{D95DE2EA-C48F-4721-86E9-1039035CCFD9}"/>
    <pc:docChg chg="undo custSel addSld delSld modSld sldOrd modSection">
      <pc:chgData name="Gertjan Christiaanse" userId="3c9a32af-cf1a-4e02-a126-49c6744858da" providerId="ADAL" clId="{D95DE2EA-C48F-4721-86E9-1039035CCFD9}" dt="2023-09-12T19:24:57.965" v="7519" actId="20577"/>
      <pc:docMkLst>
        <pc:docMk/>
      </pc:docMkLst>
      <pc:sldChg chg="modSp mod">
        <pc:chgData name="Gertjan Christiaanse" userId="3c9a32af-cf1a-4e02-a126-49c6744858da" providerId="ADAL" clId="{D95DE2EA-C48F-4721-86E9-1039035CCFD9}" dt="2023-09-07T09:44:57.429" v="41" actId="20577"/>
        <pc:sldMkLst>
          <pc:docMk/>
          <pc:sldMk cId="473657676" sldId="297"/>
        </pc:sldMkLst>
        <pc:spChg chg="mod">
          <ac:chgData name="Gertjan Christiaanse" userId="3c9a32af-cf1a-4e02-a126-49c6744858da" providerId="ADAL" clId="{D95DE2EA-C48F-4721-86E9-1039035CCFD9}" dt="2023-09-07T09:44:57.429" v="41" actId="20577"/>
          <ac:spMkLst>
            <pc:docMk/>
            <pc:sldMk cId="473657676" sldId="297"/>
            <ac:spMk id="9" creationId="{EB0695FB-60CA-432A-B9CC-8E2508E1C9ED}"/>
          </ac:spMkLst>
        </pc:spChg>
      </pc:sldChg>
      <pc:sldChg chg="del">
        <pc:chgData name="Gertjan Christiaanse" userId="3c9a32af-cf1a-4e02-a126-49c6744858da" providerId="ADAL" clId="{D95DE2EA-C48F-4721-86E9-1039035CCFD9}" dt="2023-09-07T09:45:06.079" v="42" actId="47"/>
        <pc:sldMkLst>
          <pc:docMk/>
          <pc:sldMk cId="4269225623" sldId="325"/>
        </pc:sldMkLst>
      </pc:sldChg>
      <pc:sldChg chg="modSp mod">
        <pc:chgData name="Gertjan Christiaanse" userId="3c9a32af-cf1a-4e02-a126-49c6744858da" providerId="ADAL" clId="{D95DE2EA-C48F-4721-86E9-1039035CCFD9}" dt="2023-09-07T10:32:41.981" v="2072" actId="20577"/>
        <pc:sldMkLst>
          <pc:docMk/>
          <pc:sldMk cId="2748643905" sldId="326"/>
        </pc:sldMkLst>
        <pc:spChg chg="mod">
          <ac:chgData name="Gertjan Christiaanse" userId="3c9a32af-cf1a-4e02-a126-49c6744858da" providerId="ADAL" clId="{D95DE2EA-C48F-4721-86E9-1039035CCFD9}" dt="2023-09-07T10:32:41.981" v="2072" actId="20577"/>
          <ac:spMkLst>
            <pc:docMk/>
            <pc:sldMk cId="2748643905" sldId="326"/>
            <ac:spMk id="3" creationId="{36AE6EA1-B6E4-4FA0-AE9C-AE300D4DB97D}"/>
          </ac:spMkLst>
        </pc:spChg>
      </pc:sldChg>
      <pc:sldChg chg="del">
        <pc:chgData name="Gertjan Christiaanse" userId="3c9a32af-cf1a-4e02-a126-49c6744858da" providerId="ADAL" clId="{D95DE2EA-C48F-4721-86E9-1039035CCFD9}" dt="2023-09-07T10:26:59.498" v="2002" actId="47"/>
        <pc:sldMkLst>
          <pc:docMk/>
          <pc:sldMk cId="991296105" sldId="327"/>
        </pc:sldMkLst>
      </pc:sldChg>
      <pc:sldChg chg="del">
        <pc:chgData name="Gertjan Christiaanse" userId="3c9a32af-cf1a-4e02-a126-49c6744858da" providerId="ADAL" clId="{D95DE2EA-C48F-4721-86E9-1039035CCFD9}" dt="2023-09-07T10:26:14.267" v="1994" actId="47"/>
        <pc:sldMkLst>
          <pc:docMk/>
          <pc:sldMk cId="326684983" sldId="328"/>
        </pc:sldMkLst>
      </pc:sldChg>
      <pc:sldChg chg="del">
        <pc:chgData name="Gertjan Christiaanse" userId="3c9a32af-cf1a-4e02-a126-49c6744858da" providerId="ADAL" clId="{D95DE2EA-C48F-4721-86E9-1039035CCFD9}" dt="2023-09-07T10:26:17.052" v="1995" actId="47"/>
        <pc:sldMkLst>
          <pc:docMk/>
          <pc:sldMk cId="4102216012" sldId="329"/>
        </pc:sldMkLst>
      </pc:sldChg>
      <pc:sldChg chg="del">
        <pc:chgData name="Gertjan Christiaanse" userId="3c9a32af-cf1a-4e02-a126-49c6744858da" providerId="ADAL" clId="{D95DE2EA-C48F-4721-86E9-1039035CCFD9}" dt="2023-09-07T10:27:19.190" v="2003" actId="47"/>
        <pc:sldMkLst>
          <pc:docMk/>
          <pc:sldMk cId="215613529" sldId="331"/>
        </pc:sldMkLst>
      </pc:sldChg>
      <pc:sldChg chg="del">
        <pc:chgData name="Gertjan Christiaanse" userId="3c9a32af-cf1a-4e02-a126-49c6744858da" providerId="ADAL" clId="{D95DE2EA-C48F-4721-86E9-1039035CCFD9}" dt="2023-09-07T10:27:32.443" v="2004" actId="47"/>
        <pc:sldMkLst>
          <pc:docMk/>
          <pc:sldMk cId="3611028155" sldId="332"/>
        </pc:sldMkLst>
      </pc:sldChg>
      <pc:sldChg chg="ord">
        <pc:chgData name="Gertjan Christiaanse" userId="3c9a32af-cf1a-4e02-a126-49c6744858da" providerId="ADAL" clId="{D95DE2EA-C48F-4721-86E9-1039035CCFD9}" dt="2023-09-07T10:26:47.302" v="2001"/>
        <pc:sldMkLst>
          <pc:docMk/>
          <pc:sldMk cId="1003597894" sldId="333"/>
        </pc:sldMkLst>
      </pc:sldChg>
      <pc:sldChg chg="modSp mod ord">
        <pc:chgData name="Gertjan Christiaanse" userId="3c9a32af-cf1a-4e02-a126-49c6744858da" providerId="ADAL" clId="{D95DE2EA-C48F-4721-86E9-1039035CCFD9}" dt="2023-09-12T19:17:40.641" v="7451" actId="20577"/>
        <pc:sldMkLst>
          <pc:docMk/>
          <pc:sldMk cId="2821773187" sldId="334"/>
        </pc:sldMkLst>
        <pc:spChg chg="mod">
          <ac:chgData name="Gertjan Christiaanse" userId="3c9a32af-cf1a-4e02-a126-49c6744858da" providerId="ADAL" clId="{D95DE2EA-C48F-4721-86E9-1039035CCFD9}" dt="2023-09-12T19:17:40.641" v="7451" actId="20577"/>
          <ac:spMkLst>
            <pc:docMk/>
            <pc:sldMk cId="2821773187" sldId="334"/>
            <ac:spMk id="3" creationId="{4EFBF0A5-AF10-DDB7-BFC5-044564A23BB2}"/>
          </ac:spMkLst>
        </pc:spChg>
      </pc:sldChg>
      <pc:sldChg chg="del">
        <pc:chgData name="Gertjan Christiaanse" userId="3c9a32af-cf1a-4e02-a126-49c6744858da" providerId="ADAL" clId="{D95DE2EA-C48F-4721-86E9-1039035CCFD9}" dt="2023-09-07T13:21:45.779" v="5904" actId="47"/>
        <pc:sldMkLst>
          <pc:docMk/>
          <pc:sldMk cId="1367343308" sldId="336"/>
        </pc:sldMkLst>
      </pc:sldChg>
      <pc:sldChg chg="del">
        <pc:chgData name="Gertjan Christiaanse" userId="3c9a32af-cf1a-4e02-a126-49c6744858da" providerId="ADAL" clId="{D95DE2EA-C48F-4721-86E9-1039035CCFD9}" dt="2023-09-07T13:21:50.045" v="5905" actId="47"/>
        <pc:sldMkLst>
          <pc:docMk/>
          <pc:sldMk cId="4292003625" sldId="338"/>
        </pc:sldMkLst>
      </pc:sldChg>
      <pc:sldChg chg="del">
        <pc:chgData name="Gertjan Christiaanse" userId="3c9a32af-cf1a-4e02-a126-49c6744858da" providerId="ADAL" clId="{D95DE2EA-C48F-4721-86E9-1039035CCFD9}" dt="2023-09-07T10:25:37.199" v="1990" actId="47"/>
        <pc:sldMkLst>
          <pc:docMk/>
          <pc:sldMk cId="795255947" sldId="339"/>
        </pc:sldMkLst>
      </pc:sldChg>
      <pc:sldChg chg="modSp mod">
        <pc:chgData name="Gertjan Christiaanse" userId="3c9a32af-cf1a-4e02-a126-49c6744858da" providerId="ADAL" clId="{D95DE2EA-C48F-4721-86E9-1039035CCFD9}" dt="2023-09-07T13:29:06.362" v="6117" actId="13926"/>
        <pc:sldMkLst>
          <pc:docMk/>
          <pc:sldMk cId="2017887734" sldId="340"/>
        </pc:sldMkLst>
        <pc:spChg chg="mod">
          <ac:chgData name="Gertjan Christiaanse" userId="3c9a32af-cf1a-4e02-a126-49c6744858da" providerId="ADAL" clId="{D95DE2EA-C48F-4721-86E9-1039035CCFD9}" dt="2023-09-07T13:29:06.362" v="6117" actId="13926"/>
          <ac:spMkLst>
            <pc:docMk/>
            <pc:sldMk cId="2017887734" sldId="340"/>
            <ac:spMk id="3" creationId="{4EFBF0A5-AF10-DDB7-BFC5-044564A23BB2}"/>
          </ac:spMkLst>
        </pc:spChg>
      </pc:sldChg>
      <pc:sldChg chg="modSp mod">
        <pc:chgData name="Gertjan Christiaanse" userId="3c9a32af-cf1a-4e02-a126-49c6744858da" providerId="ADAL" clId="{D95DE2EA-C48F-4721-86E9-1039035CCFD9}" dt="2023-09-12T19:18:59.357" v="7501" actId="13926"/>
        <pc:sldMkLst>
          <pc:docMk/>
          <pc:sldMk cId="2795165443" sldId="341"/>
        </pc:sldMkLst>
        <pc:spChg chg="mod">
          <ac:chgData name="Gertjan Christiaanse" userId="3c9a32af-cf1a-4e02-a126-49c6744858da" providerId="ADAL" clId="{D95DE2EA-C48F-4721-86E9-1039035CCFD9}" dt="2023-09-12T19:18:59.357" v="7501" actId="13926"/>
          <ac:spMkLst>
            <pc:docMk/>
            <pc:sldMk cId="2795165443" sldId="341"/>
            <ac:spMk id="3" creationId="{4EFBF0A5-AF10-DDB7-BFC5-044564A23BB2}"/>
          </ac:spMkLst>
        </pc:spChg>
      </pc:sldChg>
      <pc:sldChg chg="del">
        <pc:chgData name="Gertjan Christiaanse" userId="3c9a32af-cf1a-4e02-a126-49c6744858da" providerId="ADAL" clId="{D95DE2EA-C48F-4721-86E9-1039035CCFD9}" dt="2023-09-07T10:32:53.726" v="2073" actId="47"/>
        <pc:sldMkLst>
          <pc:docMk/>
          <pc:sldMk cId="3938693046" sldId="342"/>
        </pc:sldMkLst>
      </pc:sldChg>
      <pc:sldChg chg="modSp del mod ord">
        <pc:chgData name="Gertjan Christiaanse" userId="3c9a32af-cf1a-4e02-a126-49c6744858da" providerId="ADAL" clId="{D95DE2EA-C48F-4721-86E9-1039035CCFD9}" dt="2023-09-07T10:29:26.167" v="2036" actId="47"/>
        <pc:sldMkLst>
          <pc:docMk/>
          <pc:sldMk cId="29316890" sldId="343"/>
        </pc:sldMkLst>
        <pc:spChg chg="mod">
          <ac:chgData name="Gertjan Christiaanse" userId="3c9a32af-cf1a-4e02-a126-49c6744858da" providerId="ADAL" clId="{D95DE2EA-C48F-4721-86E9-1039035CCFD9}" dt="2023-09-07T10:29:18.372" v="2032" actId="21"/>
          <ac:spMkLst>
            <pc:docMk/>
            <pc:sldMk cId="29316890" sldId="343"/>
            <ac:spMk id="3" creationId="{4EFBF0A5-AF10-DDB7-BFC5-044564A23BB2}"/>
          </ac:spMkLst>
        </pc:spChg>
      </pc:sldChg>
      <pc:sldChg chg="modSp mod">
        <pc:chgData name="Gertjan Christiaanse" userId="3c9a32af-cf1a-4e02-a126-49c6744858da" providerId="ADAL" clId="{D95DE2EA-C48F-4721-86E9-1039035CCFD9}" dt="2023-09-07T10:35:15.618" v="2386" actId="20577"/>
        <pc:sldMkLst>
          <pc:docMk/>
          <pc:sldMk cId="4169289970" sldId="344"/>
        </pc:sldMkLst>
        <pc:spChg chg="mod">
          <ac:chgData name="Gertjan Christiaanse" userId="3c9a32af-cf1a-4e02-a126-49c6744858da" providerId="ADAL" clId="{D95DE2EA-C48F-4721-86E9-1039035CCFD9}" dt="2023-09-07T10:34:27.182" v="2197" actId="20577"/>
          <ac:spMkLst>
            <pc:docMk/>
            <pc:sldMk cId="4169289970" sldId="344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07T10:35:15.618" v="2386" actId="20577"/>
          <ac:spMkLst>
            <pc:docMk/>
            <pc:sldMk cId="4169289970" sldId="344"/>
            <ac:spMk id="3" creationId="{4EFBF0A5-AF10-DDB7-BFC5-044564A23BB2}"/>
          </ac:spMkLst>
        </pc:spChg>
      </pc:sldChg>
      <pc:sldChg chg="modSp add mod">
        <pc:chgData name="Gertjan Christiaanse" userId="3c9a32af-cf1a-4e02-a126-49c6744858da" providerId="ADAL" clId="{D95DE2EA-C48F-4721-86E9-1039035CCFD9}" dt="2023-09-07T11:03:11.950" v="2840" actId="20577"/>
        <pc:sldMkLst>
          <pc:docMk/>
          <pc:sldMk cId="851139215" sldId="345"/>
        </pc:sldMkLst>
        <pc:spChg chg="mod">
          <ac:chgData name="Gertjan Christiaanse" userId="3c9a32af-cf1a-4e02-a126-49c6744858da" providerId="ADAL" clId="{D95DE2EA-C48F-4721-86E9-1039035CCFD9}" dt="2023-09-07T09:55:03.792" v="82" actId="20577"/>
          <ac:spMkLst>
            <pc:docMk/>
            <pc:sldMk cId="851139215" sldId="345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07T11:03:11.950" v="2840" actId="20577"/>
          <ac:spMkLst>
            <pc:docMk/>
            <pc:sldMk cId="851139215" sldId="345"/>
            <ac:spMk id="3" creationId="{36AE6EA1-B6E4-4FA0-AE9C-AE300D4DB97D}"/>
          </ac:spMkLst>
        </pc:spChg>
      </pc:sldChg>
      <pc:sldChg chg="addSp delSp modSp add del mod addCm">
        <pc:chgData name="Gertjan Christiaanse" userId="3c9a32af-cf1a-4e02-a126-49c6744858da" providerId="ADAL" clId="{D95DE2EA-C48F-4721-86E9-1039035CCFD9}" dt="2023-09-12T18:57:40.900" v="6464" actId="47"/>
        <pc:sldMkLst>
          <pc:docMk/>
          <pc:sldMk cId="2767357432" sldId="346"/>
        </pc:sldMkLst>
        <pc:spChg chg="mod">
          <ac:chgData name="Gertjan Christiaanse" userId="3c9a32af-cf1a-4e02-a126-49c6744858da" providerId="ADAL" clId="{D95DE2EA-C48F-4721-86E9-1039035CCFD9}" dt="2023-09-07T10:02:51.727" v="509" actId="20577"/>
          <ac:spMkLst>
            <pc:docMk/>
            <pc:sldMk cId="2767357432" sldId="346"/>
            <ac:spMk id="2" creationId="{67771623-FE12-49CA-8669-0DB172625544}"/>
          </ac:spMkLst>
        </pc:spChg>
        <pc:spChg chg="del mod">
          <ac:chgData name="Gertjan Christiaanse" userId="3c9a32af-cf1a-4e02-a126-49c6744858da" providerId="ADAL" clId="{D95DE2EA-C48F-4721-86E9-1039035CCFD9}" dt="2023-09-07T09:56:02.167" v="250"/>
          <ac:spMkLst>
            <pc:docMk/>
            <pc:sldMk cId="2767357432" sldId="346"/>
            <ac:spMk id="3" creationId="{36AE6EA1-B6E4-4FA0-AE9C-AE300D4DB97D}"/>
          </ac:spMkLst>
        </pc:spChg>
        <pc:spChg chg="add del mod">
          <ac:chgData name="Gertjan Christiaanse" userId="3c9a32af-cf1a-4e02-a126-49c6744858da" providerId="ADAL" clId="{D95DE2EA-C48F-4721-86E9-1039035CCFD9}" dt="2023-09-07T09:57:15.539" v="274" actId="767"/>
          <ac:spMkLst>
            <pc:docMk/>
            <pc:sldMk cId="2767357432" sldId="346"/>
            <ac:spMk id="5" creationId="{ABCCE421-E1B6-A3A6-9213-A3D7C28856D2}"/>
          </ac:spMkLst>
        </pc:spChg>
        <pc:spChg chg="add del mod">
          <ac:chgData name="Gertjan Christiaanse" userId="3c9a32af-cf1a-4e02-a126-49c6744858da" providerId="ADAL" clId="{D95DE2EA-C48F-4721-86E9-1039035CCFD9}" dt="2023-09-07T09:59:38.159" v="313" actId="3680"/>
          <ac:spMkLst>
            <pc:docMk/>
            <pc:sldMk cId="2767357432" sldId="346"/>
            <ac:spMk id="6" creationId="{740FBC24-7ED3-FA2C-D4DA-52F91725F679}"/>
          </ac:spMkLst>
        </pc:spChg>
        <pc:graphicFrameChg chg="add del mod ord modGraphic">
          <ac:chgData name="Gertjan Christiaanse" userId="3c9a32af-cf1a-4e02-a126-49c6744858da" providerId="ADAL" clId="{D95DE2EA-C48F-4721-86E9-1039035CCFD9}" dt="2023-09-07T09:59:31.854" v="312" actId="3680"/>
          <ac:graphicFrameMkLst>
            <pc:docMk/>
            <pc:sldMk cId="2767357432" sldId="346"/>
            <ac:graphicFrameMk id="7" creationId="{7EED28A7-24CF-2C9C-B20F-11E406702028}"/>
          </ac:graphicFrameMkLst>
        </pc:graphicFrameChg>
        <pc:graphicFrameChg chg="add mod ord modGraphic">
          <ac:chgData name="Gertjan Christiaanse" userId="3c9a32af-cf1a-4e02-a126-49c6744858da" providerId="ADAL" clId="{D95DE2EA-C48F-4721-86E9-1039035CCFD9}" dt="2023-09-07T10:02:28.711" v="484" actId="2165"/>
          <ac:graphicFrameMkLst>
            <pc:docMk/>
            <pc:sldMk cId="2767357432" sldId="346"/>
            <ac:graphicFrameMk id="8" creationId="{836CA608-042C-56EF-A390-6B509118404B}"/>
          </ac:graphicFrameMkLst>
        </pc:graphicFrameChg>
        <pc:picChg chg="add del mod">
          <ac:chgData name="Gertjan Christiaanse" userId="3c9a32af-cf1a-4e02-a126-49c6744858da" providerId="ADAL" clId="{D95DE2EA-C48F-4721-86E9-1039035CCFD9}" dt="2023-09-07T09:57:18.004" v="276" actId="478"/>
          <ac:picMkLst>
            <pc:docMk/>
            <pc:sldMk cId="2767357432" sldId="346"/>
            <ac:picMk id="1026" creationId="{6CC5AA0A-D131-B3ED-C8A4-66222CCA9A4F}"/>
          </ac:picMkLst>
        </pc:picChg>
        <pc:picChg chg="add del mod">
          <ac:chgData name="Gertjan Christiaanse" userId="3c9a32af-cf1a-4e02-a126-49c6744858da" providerId="ADAL" clId="{D95DE2EA-C48F-4721-86E9-1039035CCFD9}" dt="2023-09-07T09:57:14.466" v="272"/>
          <ac:picMkLst>
            <pc:docMk/>
            <pc:sldMk cId="2767357432" sldId="346"/>
            <ac:picMk id="1028" creationId="{0C7B3696-D110-92AD-5FD6-2DAA70675F63}"/>
          </ac:picMkLst>
        </pc:picChg>
      </pc:sldChg>
      <pc:sldChg chg="addSp delSp modSp add mod">
        <pc:chgData name="Gertjan Christiaanse" userId="3c9a32af-cf1a-4e02-a126-49c6744858da" providerId="ADAL" clId="{D95DE2EA-C48F-4721-86E9-1039035CCFD9}" dt="2023-09-12T19:00:21.348" v="6496" actId="14100"/>
        <pc:sldMkLst>
          <pc:docMk/>
          <pc:sldMk cId="1925961212" sldId="347"/>
        </pc:sldMkLst>
        <pc:spChg chg="mod">
          <ac:chgData name="Gertjan Christiaanse" userId="3c9a32af-cf1a-4e02-a126-49c6744858da" providerId="ADAL" clId="{D95DE2EA-C48F-4721-86E9-1039035CCFD9}" dt="2023-09-12T18:59:55.884" v="6492" actId="5793"/>
          <ac:spMkLst>
            <pc:docMk/>
            <pc:sldMk cId="1925961212" sldId="347"/>
            <ac:spMk id="2" creationId="{67771623-FE12-49CA-8669-0DB172625544}"/>
          </ac:spMkLst>
        </pc:spChg>
        <pc:spChg chg="add del mod">
          <ac:chgData name="Gertjan Christiaanse" userId="3c9a32af-cf1a-4e02-a126-49c6744858da" providerId="ADAL" clId="{D95DE2EA-C48F-4721-86E9-1039035CCFD9}" dt="2023-09-12T18:53:11.979" v="6414"/>
          <ac:spMkLst>
            <pc:docMk/>
            <pc:sldMk cId="1925961212" sldId="347"/>
            <ac:spMk id="5" creationId="{03F6F204-0C61-FC14-FFDD-5AD11032B566}"/>
          </ac:spMkLst>
        </pc:spChg>
        <pc:spChg chg="add del mod">
          <ac:chgData name="Gertjan Christiaanse" userId="3c9a32af-cf1a-4e02-a126-49c6744858da" providerId="ADAL" clId="{D95DE2EA-C48F-4721-86E9-1039035CCFD9}" dt="2023-09-07T12:51:01.795" v="5006" actId="478"/>
          <ac:spMkLst>
            <pc:docMk/>
            <pc:sldMk cId="1925961212" sldId="347"/>
            <ac:spMk id="6" creationId="{02BA7FD7-8D80-5464-5420-B1704C516EEB}"/>
          </ac:spMkLst>
        </pc:spChg>
        <pc:graphicFrameChg chg="del modGraphic">
          <ac:chgData name="Gertjan Christiaanse" userId="3c9a32af-cf1a-4e02-a126-49c6744858da" providerId="ADAL" clId="{D95DE2EA-C48F-4721-86E9-1039035CCFD9}" dt="2023-09-07T10:03:07.823" v="525" actId="478"/>
          <ac:graphicFrameMkLst>
            <pc:docMk/>
            <pc:sldMk cId="1925961212" sldId="347"/>
            <ac:graphicFrameMk id="8" creationId="{836CA608-042C-56EF-A390-6B509118404B}"/>
          </ac:graphicFrameMkLst>
        </pc:graphicFrameChg>
        <pc:picChg chg="add mod">
          <ac:chgData name="Gertjan Christiaanse" userId="3c9a32af-cf1a-4e02-a126-49c6744858da" providerId="ADAL" clId="{D95DE2EA-C48F-4721-86E9-1039035CCFD9}" dt="2023-09-12T19:00:21.348" v="6496" actId="14100"/>
          <ac:picMkLst>
            <pc:docMk/>
            <pc:sldMk cId="1925961212" sldId="347"/>
            <ac:picMk id="3" creationId="{B3CC4F8B-B4E6-0D6D-0ACA-3BFBEC02B897}"/>
          </ac:picMkLst>
        </pc:picChg>
        <pc:picChg chg="add del mod">
          <ac:chgData name="Gertjan Christiaanse" userId="3c9a32af-cf1a-4e02-a126-49c6744858da" providerId="ADAL" clId="{D95DE2EA-C48F-4721-86E9-1039035CCFD9}" dt="2023-09-12T18:53:07.495" v="6413"/>
          <ac:picMkLst>
            <pc:docMk/>
            <pc:sldMk cId="1925961212" sldId="347"/>
            <ac:picMk id="1026" creationId="{195759F8-6A18-59C9-3D7A-F6D6CDC874CB}"/>
          </ac:picMkLst>
        </pc:picChg>
        <pc:picChg chg="add mod">
          <ac:chgData name="Gertjan Christiaanse" userId="3c9a32af-cf1a-4e02-a126-49c6744858da" providerId="ADAL" clId="{D95DE2EA-C48F-4721-86E9-1039035CCFD9}" dt="2023-09-12T18:54:50.563" v="6423" actId="14100"/>
          <ac:picMkLst>
            <pc:docMk/>
            <pc:sldMk cId="1925961212" sldId="347"/>
            <ac:picMk id="1028" creationId="{CF8792FF-1A6A-63FE-8D37-E97A258FB494}"/>
          </ac:picMkLst>
        </pc:picChg>
        <pc:picChg chg="add mod">
          <ac:chgData name="Gertjan Christiaanse" userId="3c9a32af-cf1a-4e02-a126-49c6744858da" providerId="ADAL" clId="{D95DE2EA-C48F-4721-86E9-1039035CCFD9}" dt="2023-09-12T18:54:44.101" v="6422" actId="1076"/>
          <ac:picMkLst>
            <pc:docMk/>
            <pc:sldMk cId="1925961212" sldId="347"/>
            <ac:picMk id="2050" creationId="{7C447145-A13D-3F43-60D3-75A9AC416B66}"/>
          </ac:picMkLst>
        </pc:picChg>
      </pc:sldChg>
      <pc:sldChg chg="delSp modSp add mod">
        <pc:chgData name="Gertjan Christiaanse" userId="3c9a32af-cf1a-4e02-a126-49c6744858da" providerId="ADAL" clId="{D95DE2EA-C48F-4721-86E9-1039035CCFD9}" dt="2023-09-07T10:09:16.959" v="696" actId="255"/>
        <pc:sldMkLst>
          <pc:docMk/>
          <pc:sldMk cId="4251352673" sldId="348"/>
        </pc:sldMkLst>
        <pc:spChg chg="mod">
          <ac:chgData name="Gertjan Christiaanse" userId="3c9a32af-cf1a-4e02-a126-49c6744858da" providerId="ADAL" clId="{D95DE2EA-C48F-4721-86E9-1039035CCFD9}" dt="2023-09-07T10:06:07.600" v="565" actId="20577"/>
          <ac:spMkLst>
            <pc:docMk/>
            <pc:sldMk cId="4251352673" sldId="348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07T10:09:16.959" v="696" actId="255"/>
          <ac:spMkLst>
            <pc:docMk/>
            <pc:sldMk cId="4251352673" sldId="348"/>
            <ac:spMk id="5" creationId="{03F6F204-0C61-FC14-FFDD-5AD11032B566}"/>
          </ac:spMkLst>
        </pc:spChg>
        <pc:spChg chg="del mod">
          <ac:chgData name="Gertjan Christiaanse" userId="3c9a32af-cf1a-4e02-a126-49c6744858da" providerId="ADAL" clId="{D95DE2EA-C48F-4721-86E9-1039035CCFD9}" dt="2023-09-07T10:06:29.683" v="570" actId="478"/>
          <ac:spMkLst>
            <pc:docMk/>
            <pc:sldMk cId="4251352673" sldId="348"/>
            <ac:spMk id="6" creationId="{02BA7FD7-8D80-5464-5420-B1704C516EEB}"/>
          </ac:spMkLst>
        </pc:spChg>
        <pc:picChg chg="del">
          <ac:chgData name="Gertjan Christiaanse" userId="3c9a32af-cf1a-4e02-a126-49c6744858da" providerId="ADAL" clId="{D95DE2EA-C48F-4721-86E9-1039035CCFD9}" dt="2023-09-07T10:06:09.698" v="566" actId="478"/>
          <ac:picMkLst>
            <pc:docMk/>
            <pc:sldMk cId="4251352673" sldId="348"/>
            <ac:picMk id="2050" creationId="{7C447145-A13D-3F43-60D3-75A9AC416B66}"/>
          </ac:picMkLst>
        </pc:picChg>
      </pc:sldChg>
      <pc:sldChg chg="modSp add mod">
        <pc:chgData name="Gertjan Christiaanse" userId="3c9a32af-cf1a-4e02-a126-49c6744858da" providerId="ADAL" clId="{D95DE2EA-C48F-4721-86E9-1039035CCFD9}" dt="2023-09-12T19:02:15.628" v="6556" actId="6549"/>
        <pc:sldMkLst>
          <pc:docMk/>
          <pc:sldMk cId="1119020466" sldId="349"/>
        </pc:sldMkLst>
        <pc:spChg chg="mod">
          <ac:chgData name="Gertjan Christiaanse" userId="3c9a32af-cf1a-4e02-a126-49c6744858da" providerId="ADAL" clId="{D95DE2EA-C48F-4721-86E9-1039035CCFD9}" dt="2023-09-07T11:59:49.479" v="4446" actId="20577"/>
          <ac:spMkLst>
            <pc:docMk/>
            <pc:sldMk cId="1119020466" sldId="349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12T19:02:15.628" v="6556" actId="6549"/>
          <ac:spMkLst>
            <pc:docMk/>
            <pc:sldMk cId="1119020466" sldId="349"/>
            <ac:spMk id="5" creationId="{03F6F204-0C61-FC14-FFDD-5AD11032B566}"/>
          </ac:spMkLst>
        </pc:spChg>
      </pc:sldChg>
      <pc:sldChg chg="modSp add mod">
        <pc:chgData name="Gertjan Christiaanse" userId="3c9a32af-cf1a-4e02-a126-49c6744858da" providerId="ADAL" clId="{D95DE2EA-C48F-4721-86E9-1039035CCFD9}" dt="2023-09-07T13:04:19.507" v="5575" actId="20577"/>
        <pc:sldMkLst>
          <pc:docMk/>
          <pc:sldMk cId="3962536864" sldId="350"/>
        </pc:sldMkLst>
        <pc:spChg chg="mod">
          <ac:chgData name="Gertjan Christiaanse" userId="3c9a32af-cf1a-4e02-a126-49c6744858da" providerId="ADAL" clId="{D95DE2EA-C48F-4721-86E9-1039035CCFD9}" dt="2023-09-07T10:21:09.695" v="1918" actId="20577"/>
          <ac:spMkLst>
            <pc:docMk/>
            <pc:sldMk cId="3962536864" sldId="350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07T13:04:19.507" v="5575" actId="20577"/>
          <ac:spMkLst>
            <pc:docMk/>
            <pc:sldMk cId="3962536864" sldId="350"/>
            <ac:spMk id="5" creationId="{03F6F204-0C61-FC14-FFDD-5AD11032B566}"/>
          </ac:spMkLst>
        </pc:spChg>
      </pc:sldChg>
      <pc:sldChg chg="modSp add mod">
        <pc:chgData name="Gertjan Christiaanse" userId="3c9a32af-cf1a-4e02-a126-49c6744858da" providerId="ADAL" clId="{D95DE2EA-C48F-4721-86E9-1039035CCFD9}" dt="2023-09-07T10:17:48.907" v="1582" actId="12"/>
        <pc:sldMkLst>
          <pc:docMk/>
          <pc:sldMk cId="4248671034" sldId="351"/>
        </pc:sldMkLst>
        <pc:spChg chg="mod">
          <ac:chgData name="Gertjan Christiaanse" userId="3c9a32af-cf1a-4e02-a126-49c6744858da" providerId="ADAL" clId="{D95DE2EA-C48F-4721-86E9-1039035CCFD9}" dt="2023-09-07T10:17:48.907" v="1582" actId="12"/>
          <ac:spMkLst>
            <pc:docMk/>
            <pc:sldMk cId="4248671034" sldId="351"/>
            <ac:spMk id="5" creationId="{03F6F204-0C61-FC14-FFDD-5AD11032B566}"/>
          </ac:spMkLst>
        </pc:spChg>
      </pc:sldChg>
      <pc:sldChg chg="add">
        <pc:chgData name="Gertjan Christiaanse" userId="3c9a32af-cf1a-4e02-a126-49c6744858da" providerId="ADAL" clId="{D95DE2EA-C48F-4721-86E9-1039035CCFD9}" dt="2023-09-07T10:18:18.552" v="1583" actId="2890"/>
        <pc:sldMkLst>
          <pc:docMk/>
          <pc:sldMk cId="3605600965" sldId="352"/>
        </pc:sldMkLst>
      </pc:sldChg>
      <pc:sldChg chg="modSp add del mod">
        <pc:chgData name="Gertjan Christiaanse" userId="3c9a32af-cf1a-4e02-a126-49c6744858da" providerId="ADAL" clId="{D95DE2EA-C48F-4721-86E9-1039035CCFD9}" dt="2023-09-07T10:26:04.987" v="1991" actId="47"/>
        <pc:sldMkLst>
          <pc:docMk/>
          <pc:sldMk cId="1310573645" sldId="353"/>
        </pc:sldMkLst>
        <pc:spChg chg="mod">
          <ac:chgData name="Gertjan Christiaanse" userId="3c9a32af-cf1a-4e02-a126-49c6744858da" providerId="ADAL" clId="{D95DE2EA-C48F-4721-86E9-1039035CCFD9}" dt="2023-09-07T10:22:41.983" v="1984" actId="20577"/>
          <ac:spMkLst>
            <pc:docMk/>
            <pc:sldMk cId="1310573645" sldId="353"/>
            <ac:spMk id="2" creationId="{67771623-FE12-49CA-8669-0DB172625544}"/>
          </ac:spMkLst>
        </pc:spChg>
      </pc:sldChg>
      <pc:sldChg chg="addSp delSp modSp add mod">
        <pc:chgData name="Gertjan Christiaanse" userId="3c9a32af-cf1a-4e02-a126-49c6744858da" providerId="ADAL" clId="{D95DE2EA-C48F-4721-86E9-1039035CCFD9}" dt="2023-09-12T19:09:12.153" v="6888" actId="20577"/>
        <pc:sldMkLst>
          <pc:docMk/>
          <pc:sldMk cId="878461891" sldId="354"/>
        </pc:sldMkLst>
        <pc:spChg chg="mod">
          <ac:chgData name="Gertjan Christiaanse" userId="3c9a32af-cf1a-4e02-a126-49c6744858da" providerId="ADAL" clId="{D95DE2EA-C48F-4721-86E9-1039035CCFD9}" dt="2023-09-12T19:09:12.153" v="6888" actId="20577"/>
          <ac:spMkLst>
            <pc:docMk/>
            <pc:sldMk cId="878461891" sldId="354"/>
            <ac:spMk id="5" creationId="{03F6F204-0C61-FC14-FFDD-5AD11032B566}"/>
          </ac:spMkLst>
        </pc:spChg>
        <pc:picChg chg="add del mod">
          <ac:chgData name="Gertjan Christiaanse" userId="3c9a32af-cf1a-4e02-a126-49c6744858da" providerId="ADAL" clId="{D95DE2EA-C48F-4721-86E9-1039035CCFD9}" dt="2023-09-07T13:45:13.279" v="6266" actId="478"/>
          <ac:picMkLst>
            <pc:docMk/>
            <pc:sldMk cId="878461891" sldId="354"/>
            <ac:picMk id="3" creationId="{08C0E975-67E4-3F7A-5C9E-E416E42CC3E1}"/>
          </ac:picMkLst>
        </pc:picChg>
      </pc:sldChg>
      <pc:sldChg chg="modSp add mod">
        <pc:chgData name="Gertjan Christiaanse" userId="3c9a32af-cf1a-4e02-a126-49c6744858da" providerId="ADAL" clId="{D95DE2EA-C48F-4721-86E9-1039035CCFD9}" dt="2023-09-12T19:08:06.250" v="6879" actId="20577"/>
        <pc:sldMkLst>
          <pc:docMk/>
          <pc:sldMk cId="4024368846" sldId="355"/>
        </pc:sldMkLst>
        <pc:spChg chg="mod">
          <ac:chgData name="Gertjan Christiaanse" userId="3c9a32af-cf1a-4e02-a126-49c6744858da" providerId="ADAL" clId="{D95DE2EA-C48F-4721-86E9-1039035CCFD9}" dt="2023-09-12T19:08:06.250" v="6879" actId="20577"/>
          <ac:spMkLst>
            <pc:docMk/>
            <pc:sldMk cId="4024368846" sldId="355"/>
            <ac:spMk id="5" creationId="{03F6F204-0C61-FC14-FFDD-5AD11032B566}"/>
          </ac:spMkLst>
        </pc:spChg>
      </pc:sldChg>
      <pc:sldChg chg="delSp modSp add mod">
        <pc:chgData name="Gertjan Christiaanse" userId="3c9a32af-cf1a-4e02-a126-49c6744858da" providerId="ADAL" clId="{D95DE2EA-C48F-4721-86E9-1039035CCFD9}" dt="2023-09-12T19:16:18.193" v="7313" actId="20577"/>
        <pc:sldMkLst>
          <pc:docMk/>
          <pc:sldMk cId="591083079" sldId="356"/>
        </pc:sldMkLst>
        <pc:spChg chg="mod">
          <ac:chgData name="Gertjan Christiaanse" userId="3c9a32af-cf1a-4e02-a126-49c6744858da" providerId="ADAL" clId="{D95DE2EA-C48F-4721-86E9-1039035CCFD9}" dt="2023-09-07T11:06:20.331" v="3195" actId="20577"/>
          <ac:spMkLst>
            <pc:docMk/>
            <pc:sldMk cId="591083079" sldId="356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12T19:16:18.193" v="7313" actId="20577"/>
          <ac:spMkLst>
            <pc:docMk/>
            <pc:sldMk cId="591083079" sldId="356"/>
            <ac:spMk id="5" creationId="{03F6F204-0C61-FC14-FFDD-5AD11032B566}"/>
          </ac:spMkLst>
        </pc:spChg>
        <pc:picChg chg="del">
          <ac:chgData name="Gertjan Christiaanse" userId="3c9a32af-cf1a-4e02-a126-49c6744858da" providerId="ADAL" clId="{D95DE2EA-C48F-4721-86E9-1039035CCFD9}" dt="2023-09-07T11:06:22.478" v="3196" actId="478"/>
          <ac:picMkLst>
            <pc:docMk/>
            <pc:sldMk cId="591083079" sldId="356"/>
            <ac:picMk id="3" creationId="{08C0E975-67E4-3F7A-5C9E-E416E42CC3E1}"/>
          </ac:picMkLst>
        </pc:picChg>
      </pc:sldChg>
      <pc:sldChg chg="modSp add mod">
        <pc:chgData name="Gertjan Christiaanse" userId="3c9a32af-cf1a-4e02-a126-49c6744858da" providerId="ADAL" clId="{D95DE2EA-C48F-4721-86E9-1039035CCFD9}" dt="2023-09-12T19:05:45.362" v="6768" actId="20577"/>
        <pc:sldMkLst>
          <pc:docMk/>
          <pc:sldMk cId="2934076577" sldId="357"/>
        </pc:sldMkLst>
        <pc:spChg chg="mod">
          <ac:chgData name="Gertjan Christiaanse" userId="3c9a32af-cf1a-4e02-a126-49c6744858da" providerId="ADAL" clId="{D95DE2EA-C48F-4721-86E9-1039035CCFD9}" dt="2023-09-07T12:07:20.326" v="4617" actId="20577"/>
          <ac:spMkLst>
            <pc:docMk/>
            <pc:sldMk cId="2934076577" sldId="357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12T19:05:45.362" v="6768" actId="20577"/>
          <ac:spMkLst>
            <pc:docMk/>
            <pc:sldMk cId="2934076577" sldId="357"/>
            <ac:spMk id="5" creationId="{03F6F204-0C61-FC14-FFDD-5AD11032B566}"/>
          </ac:spMkLst>
        </pc:spChg>
      </pc:sldChg>
      <pc:sldChg chg="delSp modSp add mod">
        <pc:chgData name="Gertjan Christiaanse" userId="3c9a32af-cf1a-4e02-a126-49c6744858da" providerId="ADAL" clId="{D95DE2EA-C48F-4721-86E9-1039035CCFD9}" dt="2023-09-12T19:15:52.309" v="7295" actId="20577"/>
        <pc:sldMkLst>
          <pc:docMk/>
          <pc:sldMk cId="1202647531" sldId="358"/>
        </pc:sldMkLst>
        <pc:spChg chg="mod">
          <ac:chgData name="Gertjan Christiaanse" userId="3c9a32af-cf1a-4e02-a126-49c6744858da" providerId="ADAL" clId="{D95DE2EA-C48F-4721-86E9-1039035CCFD9}" dt="2023-09-07T13:13:08.815" v="5589" actId="20577"/>
          <ac:spMkLst>
            <pc:docMk/>
            <pc:sldMk cId="1202647531" sldId="358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12T19:15:52.309" v="7295" actId="20577"/>
          <ac:spMkLst>
            <pc:docMk/>
            <pc:sldMk cId="1202647531" sldId="358"/>
            <ac:spMk id="5" creationId="{03F6F204-0C61-FC14-FFDD-5AD11032B566}"/>
          </ac:spMkLst>
        </pc:spChg>
        <pc:picChg chg="del">
          <ac:chgData name="Gertjan Christiaanse" userId="3c9a32af-cf1a-4e02-a126-49c6744858da" providerId="ADAL" clId="{D95DE2EA-C48F-4721-86E9-1039035CCFD9}" dt="2023-09-07T13:13:00.961" v="5577" actId="478"/>
          <ac:picMkLst>
            <pc:docMk/>
            <pc:sldMk cId="1202647531" sldId="358"/>
            <ac:picMk id="3" creationId="{08C0E975-67E4-3F7A-5C9E-E416E42CC3E1}"/>
          </ac:picMkLst>
        </pc:picChg>
      </pc:sldChg>
      <pc:sldChg chg="modSp add mod">
        <pc:chgData name="Gertjan Christiaanse" userId="3c9a32af-cf1a-4e02-a126-49c6744858da" providerId="ADAL" clId="{D95DE2EA-C48F-4721-86E9-1039035CCFD9}" dt="2023-09-12T19:24:57.965" v="7519" actId="20577"/>
        <pc:sldMkLst>
          <pc:docMk/>
          <pc:sldMk cId="342048991" sldId="359"/>
        </pc:sldMkLst>
        <pc:spChg chg="mod">
          <ac:chgData name="Gertjan Christiaanse" userId="3c9a32af-cf1a-4e02-a126-49c6744858da" providerId="ADAL" clId="{D95DE2EA-C48F-4721-86E9-1039035CCFD9}" dt="2023-09-12T19:24:57.965" v="7519" actId="20577"/>
          <ac:spMkLst>
            <pc:docMk/>
            <pc:sldMk cId="342048991" sldId="359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12T19:24:52.396" v="7512" actId="255"/>
          <ac:spMkLst>
            <pc:docMk/>
            <pc:sldMk cId="342048991" sldId="359"/>
            <ac:spMk id="3" creationId="{4EFBF0A5-AF10-DDB7-BFC5-044564A23BB2}"/>
          </ac:spMkLst>
        </pc:spChg>
      </pc:sldChg>
      <pc:sldChg chg="addSp delSp modSp add mod">
        <pc:chgData name="Gertjan Christiaanse" userId="3c9a32af-cf1a-4e02-a126-49c6744858da" providerId="ADAL" clId="{D95DE2EA-C48F-4721-86E9-1039035CCFD9}" dt="2023-09-12T19:24:37.436" v="7505" actId="14100"/>
        <pc:sldMkLst>
          <pc:docMk/>
          <pc:sldMk cId="2742605634" sldId="360"/>
        </pc:sldMkLst>
        <pc:spChg chg="mod">
          <ac:chgData name="Gertjan Christiaanse" userId="3c9a32af-cf1a-4e02-a126-49c6744858da" providerId="ADAL" clId="{D95DE2EA-C48F-4721-86E9-1039035CCFD9}" dt="2023-09-07T13:40:22.911" v="6155" actId="20577"/>
          <ac:spMkLst>
            <pc:docMk/>
            <pc:sldMk cId="2742605634" sldId="360"/>
            <ac:spMk id="2" creationId="{67771623-FE12-49CA-8669-0DB172625544}"/>
          </ac:spMkLst>
        </pc:spChg>
        <pc:spChg chg="mod">
          <ac:chgData name="Gertjan Christiaanse" userId="3c9a32af-cf1a-4e02-a126-49c6744858da" providerId="ADAL" clId="{D95DE2EA-C48F-4721-86E9-1039035CCFD9}" dt="2023-09-07T13:42:19.806" v="6261" actId="6549"/>
          <ac:spMkLst>
            <pc:docMk/>
            <pc:sldMk cId="2742605634" sldId="360"/>
            <ac:spMk id="3" creationId="{4EFBF0A5-AF10-DDB7-BFC5-044564A23BB2}"/>
          </ac:spMkLst>
        </pc:spChg>
        <pc:graphicFrameChg chg="add mod modGraphic">
          <ac:chgData name="Gertjan Christiaanse" userId="3c9a32af-cf1a-4e02-a126-49c6744858da" providerId="ADAL" clId="{D95DE2EA-C48F-4721-86E9-1039035CCFD9}" dt="2023-09-12T19:24:37.436" v="7505" actId="14100"/>
          <ac:graphicFrameMkLst>
            <pc:docMk/>
            <pc:sldMk cId="2742605634" sldId="360"/>
            <ac:graphicFrameMk id="5" creationId="{FF6B256B-0674-EFD4-5D39-414F0B3F7515}"/>
          </ac:graphicFrameMkLst>
        </pc:graphicFrameChg>
        <pc:picChg chg="add del">
          <ac:chgData name="Gertjan Christiaanse" userId="3c9a32af-cf1a-4e02-a126-49c6744858da" providerId="ADAL" clId="{D95DE2EA-C48F-4721-86E9-1039035CCFD9}" dt="2023-09-07T13:42:16.573" v="6260" actId="22"/>
          <ac:picMkLst>
            <pc:docMk/>
            <pc:sldMk cId="2742605634" sldId="360"/>
            <ac:picMk id="6" creationId="{33D508A7-297D-D948-3CC5-EBB677557CA7}"/>
          </ac:picMkLst>
        </pc:picChg>
        <pc:picChg chg="add del">
          <ac:chgData name="Gertjan Christiaanse" userId="3c9a32af-cf1a-4e02-a126-49c6744858da" providerId="ADAL" clId="{D95DE2EA-C48F-4721-86E9-1039035CCFD9}" dt="2023-09-12T19:19:29.867" v="7502" actId="478"/>
          <ac:picMkLst>
            <pc:docMk/>
            <pc:sldMk cId="2742605634" sldId="360"/>
            <ac:picMk id="8" creationId="{42952A59-F318-E81F-A3A2-82D820F41B7B}"/>
          </ac:picMkLst>
        </pc:picChg>
      </pc:sldChg>
      <pc:sldChg chg="addSp delSp modSp add mod">
        <pc:chgData name="Gertjan Christiaanse" userId="3c9a32af-cf1a-4e02-a126-49c6744858da" providerId="ADAL" clId="{D95DE2EA-C48F-4721-86E9-1039035CCFD9}" dt="2023-09-12T18:59:48.875" v="6484" actId="1076"/>
        <pc:sldMkLst>
          <pc:docMk/>
          <pc:sldMk cId="273155628" sldId="362"/>
        </pc:sldMkLst>
        <pc:spChg chg="mod">
          <ac:chgData name="Gertjan Christiaanse" userId="3c9a32af-cf1a-4e02-a126-49c6744858da" providerId="ADAL" clId="{D95DE2EA-C48F-4721-86E9-1039035CCFD9}" dt="2023-09-12T18:59:43.509" v="6483" actId="5793"/>
          <ac:spMkLst>
            <pc:docMk/>
            <pc:sldMk cId="273155628" sldId="362"/>
            <ac:spMk id="2" creationId="{67771623-FE12-49CA-8669-0DB172625544}"/>
          </ac:spMkLst>
        </pc:spChg>
        <pc:spChg chg="add del mod">
          <ac:chgData name="Gertjan Christiaanse" userId="3c9a32af-cf1a-4e02-a126-49c6744858da" providerId="ADAL" clId="{D95DE2EA-C48F-4721-86E9-1039035CCFD9}" dt="2023-09-12T18:55:50.225" v="6447"/>
          <ac:spMkLst>
            <pc:docMk/>
            <pc:sldMk cId="273155628" sldId="362"/>
            <ac:spMk id="3" creationId="{A9ED1E88-89E7-872F-3556-830BCCCFF8CA}"/>
          </ac:spMkLst>
        </pc:spChg>
        <pc:picChg chg="add mod">
          <ac:chgData name="Gertjan Christiaanse" userId="3c9a32af-cf1a-4e02-a126-49c6744858da" providerId="ADAL" clId="{D95DE2EA-C48F-4721-86E9-1039035CCFD9}" dt="2023-09-12T18:56:50.781" v="6462" actId="14100"/>
          <ac:picMkLst>
            <pc:docMk/>
            <pc:sldMk cId="273155628" sldId="362"/>
            <ac:picMk id="5" creationId="{FAF13C5C-20DB-2542-02FB-DC856EF59BB0}"/>
          </ac:picMkLst>
        </pc:picChg>
        <pc:picChg chg="add mod">
          <ac:chgData name="Gertjan Christiaanse" userId="3c9a32af-cf1a-4e02-a126-49c6744858da" providerId="ADAL" clId="{D95DE2EA-C48F-4721-86E9-1039035CCFD9}" dt="2023-09-12T18:59:48.875" v="6484" actId="1076"/>
          <ac:picMkLst>
            <pc:docMk/>
            <pc:sldMk cId="273155628" sldId="362"/>
            <ac:picMk id="6" creationId="{97DD31E1-4461-CFC6-8F73-FA4FCF03BD92}"/>
          </ac:picMkLst>
        </pc:picChg>
        <pc:picChg chg="del">
          <ac:chgData name="Gertjan Christiaanse" userId="3c9a32af-cf1a-4e02-a126-49c6744858da" providerId="ADAL" clId="{D95DE2EA-C48F-4721-86E9-1039035CCFD9}" dt="2023-09-12T18:55:11.863" v="6445" actId="478"/>
          <ac:picMkLst>
            <pc:docMk/>
            <pc:sldMk cId="273155628" sldId="362"/>
            <ac:picMk id="1028" creationId="{CF8792FF-1A6A-63FE-8D37-E97A258FB494}"/>
          </ac:picMkLst>
        </pc:picChg>
        <pc:picChg chg="del">
          <ac:chgData name="Gertjan Christiaanse" userId="3c9a32af-cf1a-4e02-a126-49c6744858da" providerId="ADAL" clId="{D95DE2EA-C48F-4721-86E9-1039035CCFD9}" dt="2023-09-12T18:55:22.119" v="6446" actId="478"/>
          <ac:picMkLst>
            <pc:docMk/>
            <pc:sldMk cId="273155628" sldId="362"/>
            <ac:picMk id="2050" creationId="{7C447145-A13D-3F43-60D3-75A9AC416B66}"/>
          </ac:picMkLst>
        </pc:picChg>
        <pc:picChg chg="add del mod">
          <ac:chgData name="Gertjan Christiaanse" userId="3c9a32af-cf1a-4e02-a126-49c6744858da" providerId="ADAL" clId="{D95DE2EA-C48F-4721-86E9-1039035CCFD9}" dt="2023-09-12T18:56:26.833" v="6457"/>
          <ac:picMkLst>
            <pc:docMk/>
            <pc:sldMk cId="273155628" sldId="362"/>
            <ac:picMk id="2052" creationId="{D6D2DC49-2BA1-58FC-07EE-DEA18AFD8214}"/>
          </ac:picMkLst>
        </pc:picChg>
        <pc:picChg chg="add mod">
          <ac:chgData name="Gertjan Christiaanse" userId="3c9a32af-cf1a-4e02-a126-49c6744858da" providerId="ADAL" clId="{D95DE2EA-C48F-4721-86E9-1039035CCFD9}" dt="2023-09-12T18:56:54.547" v="6463" actId="14100"/>
          <ac:picMkLst>
            <pc:docMk/>
            <pc:sldMk cId="273155628" sldId="362"/>
            <ac:picMk id="2054" creationId="{28FC2DA1-11D7-962D-B5E4-BE9ED30C5D66}"/>
          </ac:picMkLst>
        </pc:picChg>
      </pc:sldChg>
    </pc:docChg>
  </pc:docChgLst>
  <pc:docChgLst>
    <pc:chgData name="Huigen, Anoek" userId="S::anoek.huigen_helmond.nl#ext#@peelonline.onmicrosoft.com::c4d4992c-d0c4-4b2e-9229-2db1780f08e6" providerId="AD" clId="Web-{52902575-BBF6-4F21-A415-AE775B37CFD3}"/>
    <pc:docChg chg="modSld">
      <pc:chgData name="Huigen, Anoek" userId="S::anoek.huigen_helmond.nl#ext#@peelonline.onmicrosoft.com::c4d4992c-d0c4-4b2e-9229-2db1780f08e6" providerId="AD" clId="Web-{52902575-BBF6-4F21-A415-AE775B37CFD3}" dt="2023-09-13T07:19:16.731" v="21" actId="20577"/>
      <pc:docMkLst>
        <pc:docMk/>
      </pc:docMkLst>
      <pc:sldChg chg="modSp">
        <pc:chgData name="Huigen, Anoek" userId="S::anoek.huigen_helmond.nl#ext#@peelonline.onmicrosoft.com::c4d4992c-d0c4-4b2e-9229-2db1780f08e6" providerId="AD" clId="Web-{52902575-BBF6-4F21-A415-AE775B37CFD3}" dt="2023-09-13T07:19:16.731" v="21" actId="20577"/>
        <pc:sldMkLst>
          <pc:docMk/>
          <pc:sldMk cId="2748643905" sldId="326"/>
        </pc:sldMkLst>
        <pc:spChg chg="mod">
          <ac:chgData name="Huigen, Anoek" userId="S::anoek.huigen_helmond.nl#ext#@peelonline.onmicrosoft.com::c4d4992c-d0c4-4b2e-9229-2db1780f08e6" providerId="AD" clId="Web-{52902575-BBF6-4F21-A415-AE775B37CFD3}" dt="2023-09-13T07:19:16.731" v="21" actId="20577"/>
          <ac:spMkLst>
            <pc:docMk/>
            <pc:sldMk cId="2748643905" sldId="326"/>
            <ac:spMk id="3" creationId="{36AE6EA1-B6E4-4FA0-AE9C-AE300D4DB97D}"/>
          </ac:spMkLst>
        </pc:spChg>
      </pc:sldChg>
      <pc:sldChg chg="modSp">
        <pc:chgData name="Huigen, Anoek" userId="S::anoek.huigen_helmond.nl#ext#@peelonline.onmicrosoft.com::c4d4992c-d0c4-4b2e-9229-2db1780f08e6" providerId="AD" clId="Web-{52902575-BBF6-4F21-A415-AE775B37CFD3}" dt="2023-09-13T07:12:26.654" v="11" actId="20577"/>
        <pc:sldMkLst>
          <pc:docMk/>
          <pc:sldMk cId="4024368846" sldId="355"/>
        </pc:sldMkLst>
        <pc:spChg chg="mod">
          <ac:chgData name="Huigen, Anoek" userId="S::anoek.huigen_helmond.nl#ext#@peelonline.onmicrosoft.com::c4d4992c-d0c4-4b2e-9229-2db1780f08e6" providerId="AD" clId="Web-{52902575-BBF6-4F21-A415-AE775B37CFD3}" dt="2023-09-13T07:12:26.654" v="11" actId="20577"/>
          <ac:spMkLst>
            <pc:docMk/>
            <pc:sldMk cId="4024368846" sldId="355"/>
            <ac:spMk id="5" creationId="{03F6F204-0C61-FC14-FFDD-5AD11032B566}"/>
          </ac:spMkLst>
        </pc:spChg>
      </pc:sldChg>
    </pc:docChg>
  </pc:docChgLst>
  <pc:docChgLst>
    <pc:chgData name="Huigen, Anoek" userId="S::anoek.huigen_helmond.nl#ext#@peelonline.onmicrosoft.com::c4d4992c-d0c4-4b2e-9229-2db1780f08e6" providerId="AD" clId="Web-{1BA96142-D43A-43A8-B49A-401952DA989D}"/>
    <pc:docChg chg="modSld">
      <pc:chgData name="Huigen, Anoek" userId="S::anoek.huigen_helmond.nl#ext#@peelonline.onmicrosoft.com::c4d4992c-d0c4-4b2e-9229-2db1780f08e6" providerId="AD" clId="Web-{1BA96142-D43A-43A8-B49A-401952DA989D}" dt="2023-09-12T13:48:18.449" v="170" actId="20577"/>
      <pc:docMkLst>
        <pc:docMk/>
      </pc:docMkLst>
      <pc:sldChg chg="modSp">
        <pc:chgData name="Huigen, Anoek" userId="S::anoek.huigen_helmond.nl#ext#@peelonline.onmicrosoft.com::c4d4992c-d0c4-4b2e-9229-2db1780f08e6" providerId="AD" clId="Web-{1BA96142-D43A-43A8-B49A-401952DA989D}" dt="2023-09-12T13:33:44.836" v="14" actId="20577"/>
        <pc:sldMkLst>
          <pc:docMk/>
          <pc:sldMk cId="2748643905" sldId="326"/>
        </pc:sldMkLst>
        <pc:spChg chg="mod">
          <ac:chgData name="Huigen, Anoek" userId="S::anoek.huigen_helmond.nl#ext#@peelonline.onmicrosoft.com::c4d4992c-d0c4-4b2e-9229-2db1780f08e6" providerId="AD" clId="Web-{1BA96142-D43A-43A8-B49A-401952DA989D}" dt="2023-09-12T13:33:44.836" v="14" actId="20577"/>
          <ac:spMkLst>
            <pc:docMk/>
            <pc:sldMk cId="2748643905" sldId="326"/>
            <ac:spMk id="3" creationId="{36AE6EA1-B6E4-4FA0-AE9C-AE300D4DB97D}"/>
          </ac:spMkLst>
        </pc:spChg>
      </pc:sldChg>
      <pc:sldChg chg="modSp">
        <pc:chgData name="Huigen, Anoek" userId="S::anoek.huigen_helmond.nl#ext#@peelonline.onmicrosoft.com::c4d4992c-d0c4-4b2e-9229-2db1780f08e6" providerId="AD" clId="Web-{1BA96142-D43A-43A8-B49A-401952DA989D}" dt="2023-09-12T13:35:25.747" v="34" actId="20577"/>
        <pc:sldMkLst>
          <pc:docMk/>
          <pc:sldMk cId="851139215" sldId="345"/>
        </pc:sldMkLst>
        <pc:spChg chg="mod">
          <ac:chgData name="Huigen, Anoek" userId="S::anoek.huigen_helmond.nl#ext#@peelonline.onmicrosoft.com::c4d4992c-d0c4-4b2e-9229-2db1780f08e6" providerId="AD" clId="Web-{1BA96142-D43A-43A8-B49A-401952DA989D}" dt="2023-09-12T13:35:25.747" v="34" actId="20577"/>
          <ac:spMkLst>
            <pc:docMk/>
            <pc:sldMk cId="851139215" sldId="345"/>
            <ac:spMk id="3" creationId="{36AE6EA1-B6E4-4FA0-AE9C-AE300D4DB97D}"/>
          </ac:spMkLst>
        </pc:spChg>
      </pc:sldChg>
      <pc:sldChg chg="modSp">
        <pc:chgData name="Huigen, Anoek" userId="S::anoek.huigen_helmond.nl#ext#@peelonline.onmicrosoft.com::c4d4992c-d0c4-4b2e-9229-2db1780f08e6" providerId="AD" clId="Web-{1BA96142-D43A-43A8-B49A-401952DA989D}" dt="2023-09-12T13:38:11.081" v="39" actId="20577"/>
        <pc:sldMkLst>
          <pc:docMk/>
          <pc:sldMk cId="1119020466" sldId="349"/>
        </pc:sldMkLst>
        <pc:spChg chg="mod">
          <ac:chgData name="Huigen, Anoek" userId="S::anoek.huigen_helmond.nl#ext#@peelonline.onmicrosoft.com::c4d4992c-d0c4-4b2e-9229-2db1780f08e6" providerId="AD" clId="Web-{1BA96142-D43A-43A8-B49A-401952DA989D}" dt="2023-09-12T13:38:11.081" v="39" actId="20577"/>
          <ac:spMkLst>
            <pc:docMk/>
            <pc:sldMk cId="1119020466" sldId="349"/>
            <ac:spMk id="5" creationId="{03F6F204-0C61-FC14-FFDD-5AD11032B566}"/>
          </ac:spMkLst>
        </pc:spChg>
      </pc:sldChg>
      <pc:sldChg chg="modSp">
        <pc:chgData name="Huigen, Anoek" userId="S::anoek.huigen_helmond.nl#ext#@peelonline.onmicrosoft.com::c4d4992c-d0c4-4b2e-9229-2db1780f08e6" providerId="AD" clId="Web-{1BA96142-D43A-43A8-B49A-401952DA989D}" dt="2023-09-12T13:40:34.446" v="45" actId="20577"/>
        <pc:sldMkLst>
          <pc:docMk/>
          <pc:sldMk cId="3962536864" sldId="350"/>
        </pc:sldMkLst>
        <pc:spChg chg="mod">
          <ac:chgData name="Huigen, Anoek" userId="S::anoek.huigen_helmond.nl#ext#@peelonline.onmicrosoft.com::c4d4992c-d0c4-4b2e-9229-2db1780f08e6" providerId="AD" clId="Web-{1BA96142-D43A-43A8-B49A-401952DA989D}" dt="2023-09-12T13:40:34.446" v="45" actId="20577"/>
          <ac:spMkLst>
            <pc:docMk/>
            <pc:sldMk cId="3962536864" sldId="350"/>
            <ac:spMk id="5" creationId="{03F6F204-0C61-FC14-FFDD-5AD11032B566}"/>
          </ac:spMkLst>
        </pc:spChg>
      </pc:sldChg>
      <pc:sldChg chg="modSp">
        <pc:chgData name="Huigen, Anoek" userId="S::anoek.huigen_helmond.nl#ext#@peelonline.onmicrosoft.com::c4d4992c-d0c4-4b2e-9229-2db1780f08e6" providerId="AD" clId="Web-{1BA96142-D43A-43A8-B49A-401952DA989D}" dt="2023-09-12T13:45:07.567" v="131" actId="20577"/>
        <pc:sldMkLst>
          <pc:docMk/>
          <pc:sldMk cId="878461891" sldId="354"/>
        </pc:sldMkLst>
        <pc:spChg chg="mod">
          <ac:chgData name="Huigen, Anoek" userId="S::anoek.huigen_helmond.nl#ext#@peelonline.onmicrosoft.com::c4d4992c-d0c4-4b2e-9229-2db1780f08e6" providerId="AD" clId="Web-{1BA96142-D43A-43A8-B49A-401952DA989D}" dt="2023-09-12T13:45:07.567" v="131" actId="20577"/>
          <ac:spMkLst>
            <pc:docMk/>
            <pc:sldMk cId="878461891" sldId="354"/>
            <ac:spMk id="5" creationId="{03F6F204-0C61-FC14-FFDD-5AD11032B566}"/>
          </ac:spMkLst>
        </pc:spChg>
      </pc:sldChg>
      <pc:sldChg chg="modSp">
        <pc:chgData name="Huigen, Anoek" userId="S::anoek.huigen_helmond.nl#ext#@peelonline.onmicrosoft.com::c4d4992c-d0c4-4b2e-9229-2db1780f08e6" providerId="AD" clId="Web-{1BA96142-D43A-43A8-B49A-401952DA989D}" dt="2023-09-12T13:48:18.449" v="170" actId="20577"/>
        <pc:sldMkLst>
          <pc:docMk/>
          <pc:sldMk cId="591083079" sldId="356"/>
        </pc:sldMkLst>
        <pc:spChg chg="mod">
          <ac:chgData name="Huigen, Anoek" userId="S::anoek.huigen_helmond.nl#ext#@peelonline.onmicrosoft.com::c4d4992c-d0c4-4b2e-9229-2db1780f08e6" providerId="AD" clId="Web-{1BA96142-D43A-43A8-B49A-401952DA989D}" dt="2023-09-12T13:48:18.449" v="170" actId="20577"/>
          <ac:spMkLst>
            <pc:docMk/>
            <pc:sldMk cId="591083079" sldId="356"/>
            <ac:spMk id="5" creationId="{03F6F204-0C61-FC14-FFDD-5AD11032B566}"/>
          </ac:spMkLst>
        </pc:spChg>
      </pc:sldChg>
      <pc:sldChg chg="modSp">
        <pc:chgData name="Huigen, Anoek" userId="S::anoek.huigen_helmond.nl#ext#@peelonline.onmicrosoft.com::c4d4992c-d0c4-4b2e-9229-2db1780f08e6" providerId="AD" clId="Web-{1BA96142-D43A-43A8-B49A-401952DA989D}" dt="2023-09-12T13:47:46.151" v="159" actId="20577"/>
        <pc:sldMkLst>
          <pc:docMk/>
          <pc:sldMk cId="1202647531" sldId="358"/>
        </pc:sldMkLst>
        <pc:spChg chg="mod">
          <ac:chgData name="Huigen, Anoek" userId="S::anoek.huigen_helmond.nl#ext#@peelonline.onmicrosoft.com::c4d4992c-d0c4-4b2e-9229-2db1780f08e6" providerId="AD" clId="Web-{1BA96142-D43A-43A8-B49A-401952DA989D}" dt="2023-09-12T13:47:46.151" v="159" actId="20577"/>
          <ac:spMkLst>
            <pc:docMk/>
            <pc:sldMk cId="1202647531" sldId="358"/>
            <ac:spMk id="5" creationId="{03F6F204-0C61-FC14-FFDD-5AD11032B566}"/>
          </ac:spMkLst>
        </pc:spChg>
      </pc:sldChg>
    </pc:docChg>
  </pc:docChgLst>
  <pc:docChgLst>
    <pc:chgData name="Huigen, Anoek" userId="S::anoek.huigen_helmond.nl#ext#@peelonline.onmicrosoft.com::c4d4992c-d0c4-4b2e-9229-2db1780f08e6" providerId="AD" clId="Web-{282E36C3-19C2-4DAD-ACC5-774D140E8BB8}"/>
    <pc:docChg chg="addSld delSld modSld sldOrd modSection">
      <pc:chgData name="Huigen, Anoek" userId="S::anoek.huigen_helmond.nl#ext#@peelonline.onmicrosoft.com::c4d4992c-d0c4-4b2e-9229-2db1780f08e6" providerId="AD" clId="Web-{282E36C3-19C2-4DAD-ACC5-774D140E8BB8}" dt="2023-09-12T14:03:57.478" v="125" actId="20577"/>
      <pc:docMkLst>
        <pc:docMk/>
      </pc:docMkLst>
      <pc:sldChg chg="modSp">
        <pc:chgData name="Huigen, Anoek" userId="S::anoek.huigen_helmond.nl#ext#@peelonline.onmicrosoft.com::c4d4992c-d0c4-4b2e-9229-2db1780f08e6" providerId="AD" clId="Web-{282E36C3-19C2-4DAD-ACC5-774D140E8BB8}" dt="2023-09-12T14:02:47.304" v="119" actId="20577"/>
        <pc:sldMkLst>
          <pc:docMk/>
          <pc:sldMk cId="35722658" sldId="335"/>
        </pc:sldMkLst>
        <pc:spChg chg="mod">
          <ac:chgData name="Huigen, Anoek" userId="S::anoek.huigen_helmond.nl#ext#@peelonline.onmicrosoft.com::c4d4992c-d0c4-4b2e-9229-2db1780f08e6" providerId="AD" clId="Web-{282E36C3-19C2-4DAD-ACC5-774D140E8BB8}" dt="2023-09-12T14:02:47.304" v="119" actId="20577"/>
          <ac:spMkLst>
            <pc:docMk/>
            <pc:sldMk cId="35722658" sldId="335"/>
            <ac:spMk id="3" creationId="{4EFBF0A5-AF10-DDB7-BFC5-044564A23BB2}"/>
          </ac:spMkLst>
        </pc:spChg>
      </pc:sldChg>
      <pc:sldChg chg="modSp">
        <pc:chgData name="Huigen, Anoek" userId="S::anoek.huigen_helmond.nl#ext#@peelonline.onmicrosoft.com::c4d4992c-d0c4-4b2e-9229-2db1780f08e6" providerId="AD" clId="Web-{282E36C3-19C2-4DAD-ACC5-774D140E8BB8}" dt="2023-09-12T14:03:57.478" v="125" actId="20577"/>
        <pc:sldMkLst>
          <pc:docMk/>
          <pc:sldMk cId="4169289970" sldId="344"/>
        </pc:sldMkLst>
        <pc:spChg chg="mod">
          <ac:chgData name="Huigen, Anoek" userId="S::anoek.huigen_helmond.nl#ext#@peelonline.onmicrosoft.com::c4d4992c-d0c4-4b2e-9229-2db1780f08e6" providerId="AD" clId="Web-{282E36C3-19C2-4DAD-ACC5-774D140E8BB8}" dt="2023-09-12T14:03:57.478" v="125" actId="20577"/>
          <ac:spMkLst>
            <pc:docMk/>
            <pc:sldMk cId="4169289970" sldId="344"/>
            <ac:spMk id="3" creationId="{4EFBF0A5-AF10-DDB7-BFC5-044564A23BB2}"/>
          </ac:spMkLst>
        </pc:spChg>
      </pc:sldChg>
      <pc:sldChg chg="modSp del ord">
        <pc:chgData name="Huigen, Anoek" userId="S::anoek.huigen_helmond.nl#ext#@peelonline.onmicrosoft.com::c4d4992c-d0c4-4b2e-9229-2db1780f08e6" providerId="AD" clId="Web-{282E36C3-19C2-4DAD-ACC5-774D140E8BB8}" dt="2023-09-12T13:57:02.077" v="23"/>
        <pc:sldMkLst>
          <pc:docMk/>
          <pc:sldMk cId="4248671034" sldId="351"/>
        </pc:sldMkLst>
        <pc:spChg chg="mod">
          <ac:chgData name="Huigen, Anoek" userId="S::anoek.huigen_helmond.nl#ext#@peelonline.onmicrosoft.com::c4d4992c-d0c4-4b2e-9229-2db1780f08e6" providerId="AD" clId="Web-{282E36C3-19C2-4DAD-ACC5-774D140E8BB8}" dt="2023-09-12T13:55:41.216" v="17" actId="20577"/>
          <ac:spMkLst>
            <pc:docMk/>
            <pc:sldMk cId="4248671034" sldId="351"/>
            <ac:spMk id="5" creationId="{03F6F204-0C61-FC14-FFDD-5AD11032B566}"/>
          </ac:spMkLst>
        </pc:spChg>
      </pc:sldChg>
      <pc:sldChg chg="del">
        <pc:chgData name="Huigen, Anoek" userId="S::anoek.huigen_helmond.nl#ext#@peelonline.onmicrosoft.com::c4d4992c-d0c4-4b2e-9229-2db1780f08e6" providerId="AD" clId="Web-{282E36C3-19C2-4DAD-ACC5-774D140E8BB8}" dt="2023-09-12T13:57:27.218" v="24"/>
        <pc:sldMkLst>
          <pc:docMk/>
          <pc:sldMk cId="3605600965" sldId="352"/>
        </pc:sldMkLst>
      </pc:sldChg>
      <pc:sldChg chg="modSp">
        <pc:chgData name="Huigen, Anoek" userId="S::anoek.huigen_helmond.nl#ext#@peelonline.onmicrosoft.com::c4d4992c-d0c4-4b2e-9229-2db1780f08e6" providerId="AD" clId="Web-{282E36C3-19C2-4DAD-ACC5-774D140E8BB8}" dt="2023-09-12T14:01:33.631" v="93" actId="20577"/>
        <pc:sldMkLst>
          <pc:docMk/>
          <pc:sldMk cId="1202647531" sldId="358"/>
        </pc:sldMkLst>
        <pc:spChg chg="mod">
          <ac:chgData name="Huigen, Anoek" userId="S::anoek.huigen_helmond.nl#ext#@peelonline.onmicrosoft.com::c4d4992c-d0c4-4b2e-9229-2db1780f08e6" providerId="AD" clId="Web-{282E36C3-19C2-4DAD-ACC5-774D140E8BB8}" dt="2023-09-12T14:01:33.631" v="93" actId="20577"/>
          <ac:spMkLst>
            <pc:docMk/>
            <pc:sldMk cId="1202647531" sldId="358"/>
            <ac:spMk id="5" creationId="{03F6F204-0C61-FC14-FFDD-5AD11032B566}"/>
          </ac:spMkLst>
        </pc:spChg>
      </pc:sldChg>
      <pc:sldChg chg="add del">
        <pc:chgData name="Huigen, Anoek" userId="S::anoek.huigen_helmond.nl#ext#@peelonline.onmicrosoft.com::c4d4992c-d0c4-4b2e-9229-2db1780f08e6" providerId="AD" clId="Web-{282E36C3-19C2-4DAD-ACC5-774D140E8BB8}" dt="2023-09-12T13:57:40" v="26"/>
        <pc:sldMkLst>
          <pc:docMk/>
          <pc:sldMk cId="2185111211" sldId="361"/>
        </pc:sldMkLst>
      </pc:sldChg>
      <pc:sldChg chg="add">
        <pc:chgData name="Huigen, Anoek" userId="S::anoek.huigen_helmond.nl#ext#@peelonline.onmicrosoft.com::c4d4992c-d0c4-4b2e-9229-2db1780f08e6" providerId="AD" clId="Web-{282E36C3-19C2-4DAD-ACC5-774D140E8BB8}" dt="2023-09-12T13:57:42.875" v="27"/>
        <pc:sldMkLst>
          <pc:docMk/>
          <pc:sldMk cId="3417183591" sldId="3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44972E-8813-4CE1-9E0D-44C0A37EBCC7}" type="datetimeFigureOut">
              <a:rPr lang="nl-NL"/>
              <a:pPr>
                <a:defRPr/>
              </a:pPr>
              <a:t>13-9-2023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C4886D5-830C-4A27-B424-8C6C7FBC00B0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2959C23-D7FE-4D28-9403-95C133D322BC}" type="datetimeFigureOut">
              <a:rPr lang="nl-NL"/>
              <a:pPr>
                <a:defRPr/>
              </a:pPr>
              <a:t>13-9-2023</a:t>
            </a:fld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93BC99-F65D-4070-B740-DFE60AC2143A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93BC99-F65D-4070-B740-DFE60AC2143A}" type="slidenum">
              <a:rPr lang="nl-NL" altLang="nl-NL" smtClean="0"/>
              <a:pPr>
                <a:defRPr/>
              </a:pPr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0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0A3912A-FE21-406D-AAF0-AEE9F96E9AF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980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073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A493F03-AFC3-42E8-8B18-B065FBBC677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30BC74F4-8875-43CF-BA36-3DB3E1E87EDF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76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7048" y="1556796"/>
            <a:ext cx="2057400" cy="5131441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3775" y="1556796"/>
            <a:ext cx="6019800" cy="513144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34C4763F-6328-4725-A4B6-A9A4B199FB32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FB951152-28BB-48A0-9CAB-918648C5536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120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47D87AF-FFD7-4F4C-B31F-5D87C053F00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A59FB6FF-6FD3-4FDF-8DE8-5808CA7E7B73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54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527FB30-6F6C-4B07-AADD-56D21B57C98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51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D136002-56ED-4D57-B4A2-3337901A213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7E6553FD-764B-4159-ADA2-7A8980B214DF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10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8092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9289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585583" y="168092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86137" y="249289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22578BE7-9F4F-4C65-B86A-977EFF9EB440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5B471D4-C6D3-48A2-BA12-04E33A066C4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96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C35CAF0-FEC5-4240-A0A8-A4812A06F2E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EFBECEB4-9A85-4BEF-9751-98429D0D5B66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1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B38EE603-A46E-4DA4-8A10-0EACFAF9E0F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437054"/>
            <a:ext cx="3008313" cy="109950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636912"/>
            <a:ext cx="3008313" cy="3489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AB0E45B-1738-474E-A006-6BF72A490C8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66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800600"/>
            <a:ext cx="807152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67544" y="1473736"/>
            <a:ext cx="8071524" cy="323691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7544" y="5367338"/>
            <a:ext cx="807152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D2D1D7C-E5E3-436E-A6EB-AE13594E777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64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20303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147248" cy="492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009E3293-FEEC-4B9B-BB9C-9780E0328707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C0EAFDE3-33A0-4FA9-8787-DE7793B4BD08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B0695FB-60CA-432A-B9CC-8E2508E1C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420888"/>
            <a:ext cx="6131024" cy="1224136"/>
          </a:xfrm>
        </p:spPr>
        <p:txBody>
          <a:bodyPr/>
          <a:lstStyle/>
          <a:p>
            <a:r>
              <a:rPr lang="en-US" sz="4000" b="1"/>
              <a:t>Inkoop </a:t>
            </a:r>
            <a:r>
              <a:rPr lang="en-US" sz="4000" b="1" err="1"/>
              <a:t>Wmo</a:t>
            </a:r>
            <a:r>
              <a:rPr lang="en-US" sz="4000" b="1"/>
              <a:t> 2025</a:t>
            </a:r>
            <a:br>
              <a:rPr lang="en-US" sz="4000" b="1"/>
            </a:br>
            <a:br>
              <a:rPr lang="en-US" sz="4000" b="1"/>
            </a:br>
            <a:r>
              <a:rPr lang="en-US" sz="2400" b="1" err="1">
                <a:solidFill>
                  <a:schemeClr val="tx2">
                    <a:lumMod val="40000"/>
                    <a:lumOff val="60000"/>
                  </a:schemeClr>
                </a:solidFill>
              </a:rPr>
              <a:t>Presentatie</a:t>
            </a:r>
            <a:r>
              <a:rPr lang="en-US" sz="2400" b="1">
                <a:solidFill>
                  <a:schemeClr val="tx2">
                    <a:lumMod val="40000"/>
                    <a:lumOff val="60000"/>
                  </a:schemeClr>
                </a:solidFill>
              </a:rPr>
              <a:t> FOT </a:t>
            </a:r>
            <a:r>
              <a:rPr lang="en-US" sz="2400" b="1" err="1">
                <a:solidFill>
                  <a:schemeClr val="tx2">
                    <a:lumMod val="40000"/>
                    <a:lumOff val="60000"/>
                  </a:schemeClr>
                </a:solidFill>
              </a:rPr>
              <a:t>wmo</a:t>
            </a:r>
            <a:r>
              <a:rPr lang="en-US" sz="2400" b="1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err="1">
                <a:solidFill>
                  <a:schemeClr val="tx2">
                    <a:lumMod val="40000"/>
                    <a:lumOff val="60000"/>
                  </a:schemeClr>
                </a:solidFill>
              </a:rPr>
              <a:t>begeleiding</a:t>
            </a:r>
            <a:r>
              <a:rPr lang="en-US" sz="2400" b="1">
                <a:solidFill>
                  <a:schemeClr val="tx2">
                    <a:lumMod val="40000"/>
                    <a:lumOff val="60000"/>
                  </a:schemeClr>
                </a:solidFill>
              </a:rPr>
              <a:t> 14 September 2023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AFB3806-7AD7-4BEA-9164-575158391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92929"/>
            <a:ext cx="208501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57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Inkoop BGG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3F6F204-0C61-FC14-FFDD-5AD11032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sz="2100">
                <a:latin typeface="Trebuchet MS" panose="020B0603020202020204" pitchFamily="34" charset="0"/>
              </a:rPr>
              <a:t>Inkoop gezamenlijk</a:t>
            </a:r>
          </a:p>
          <a:p>
            <a:pPr>
              <a:lnSpc>
                <a:spcPct val="150000"/>
              </a:lnSpc>
            </a:pPr>
            <a:r>
              <a:rPr lang="nl-NL" sz="2100">
                <a:latin typeface="Trebuchet MS" panose="020B0603020202020204" pitchFamily="34" charset="0"/>
              </a:rPr>
              <a:t>Open house met mogelijkheid voor tussentijdse toetreding: </a:t>
            </a:r>
            <a:r>
              <a:rPr lang="nl-NL" sz="2100" i="1">
                <a:latin typeface="Trebuchet MS" panose="020B0603020202020204" pitchFamily="34" charset="0"/>
              </a:rPr>
              <a:t>Speelt in op de huidige en toekomstige ontwikkelingen in de zorgvraag.</a:t>
            </a:r>
          </a:p>
          <a:p>
            <a:pPr>
              <a:lnSpc>
                <a:spcPct val="150000"/>
              </a:lnSpc>
            </a:pPr>
            <a:r>
              <a:rPr lang="nl-NL" sz="2100">
                <a:latin typeface="Trebuchet MS"/>
              </a:rPr>
              <a:t>Bekostiging op basis van realisatie (P*Q, dagdelen): </a:t>
            </a:r>
            <a:r>
              <a:rPr lang="nl-NL" sz="2100" i="1">
                <a:latin typeface="Trebuchet MS"/>
              </a:rPr>
              <a:t>Specifiek afstemmen op behoefte inwoner. Stevige rol van de toegang, politieke vragen over bekostiging.</a:t>
            </a:r>
          </a:p>
          <a:p>
            <a:pPr>
              <a:lnSpc>
                <a:spcPct val="150000"/>
              </a:lnSpc>
            </a:pPr>
            <a:r>
              <a:rPr lang="nl-NL" sz="2100">
                <a:latin typeface="Trebuchet MS" panose="020B0603020202020204" pitchFamily="34" charset="0"/>
              </a:rPr>
              <a:t>Ontwikkelagenda met aantal specifiekere thema’s.</a:t>
            </a:r>
          </a:p>
          <a:p>
            <a:endParaRPr lang="nl-NL" sz="2100">
              <a:latin typeface="Trebuchet MS" panose="020B0603020202020204" pitchFamily="34" charset="0"/>
            </a:endParaRPr>
          </a:p>
          <a:p>
            <a:endParaRPr lang="nl-NL" sz="210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2536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Inkoop BGG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3F6F204-0C61-FC14-FFDD-5AD11032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>
              <a:lnSpc>
                <a:spcPct val="138900"/>
              </a:lnSpc>
              <a:spcBef>
                <a:spcPts val="100"/>
              </a:spcBef>
            </a:pPr>
            <a:r>
              <a:rPr lang="nl-NL" sz="2100">
                <a:latin typeface="Trebuchet MS"/>
                <a:cs typeface="Trebuchet MS"/>
              </a:rPr>
              <a:t>Onderverdeling in LS (o.a. geriatrie) en een product PZ (</a:t>
            </a:r>
            <a:r>
              <a:rPr lang="nl-NL" sz="2100" err="1">
                <a:latin typeface="Trebuchet MS"/>
                <a:cs typeface="Trebuchet MS"/>
              </a:rPr>
              <a:t>behoudgericht</a:t>
            </a:r>
            <a:r>
              <a:rPr lang="nl-NL" sz="2100">
                <a:latin typeface="Trebuchet MS"/>
                <a:cs typeface="Trebuchet MS"/>
              </a:rPr>
              <a:t>-ontwikkelgericht).</a:t>
            </a:r>
          </a:p>
          <a:p>
            <a:pPr marL="355600" marR="5080">
              <a:lnSpc>
                <a:spcPct val="138900"/>
              </a:lnSpc>
              <a:spcBef>
                <a:spcPts val="100"/>
              </a:spcBef>
            </a:pPr>
            <a:r>
              <a:rPr lang="nl-NL" sz="2100">
                <a:latin typeface="Trebuchet MS"/>
                <a:cs typeface="Trebuchet MS"/>
              </a:rPr>
              <a:t>Onderscheid in doelgroep, begeleidingsdoelen en kwaliteitseisen. Mogelijk ook andere tarieven. </a:t>
            </a:r>
          </a:p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100">
                <a:latin typeface="Trebuchet MS"/>
                <a:cs typeface="Trebuchet MS"/>
              </a:rPr>
              <a:t>Productkaarten gebaseerd op algemeen geaccepteerd normenkader Factum. </a:t>
            </a:r>
          </a:p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100">
                <a:latin typeface="Trebuchet MS"/>
                <a:cs typeface="Trebuchet MS"/>
              </a:rPr>
              <a:t>Geen bandbreedtes meer.</a:t>
            </a:r>
          </a:p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100">
                <a:highlight>
                  <a:srgbClr val="FFFF00"/>
                </a:highlight>
                <a:latin typeface="Trebuchet MS"/>
                <a:cs typeface="Trebuchet MS"/>
              </a:rPr>
              <a:t>Ook product dagbesteding BW/BT. Hopelijk wordt er op ingetekend!</a:t>
            </a:r>
          </a:p>
          <a:p>
            <a:endParaRPr lang="nl-NL" sz="2100">
              <a:latin typeface="Trebuchet MS" panose="020B0603020202020204" pitchFamily="34" charset="0"/>
            </a:endParaRPr>
          </a:p>
          <a:p>
            <a:endParaRPr lang="nl-NL" sz="210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46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 err="1"/>
              <a:t>KPI’s</a:t>
            </a:r>
            <a:endParaRPr lang="nl-NL" sz="24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3F6F204-0C61-FC14-FFDD-5AD11032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100">
                <a:latin typeface="Trebuchet MS" panose="020B0603020202020204" pitchFamily="34" charset="0"/>
              </a:rPr>
              <a:t>In voorlopige inkoopstrategie zijn doelstellingen geformuleerd rondom duur van de indicatie, uitstroom naar </a:t>
            </a:r>
            <a:r>
              <a:rPr lang="nl-NL" sz="2100" err="1">
                <a:latin typeface="Trebuchet MS" panose="020B0603020202020204" pitchFamily="34" charset="0"/>
              </a:rPr>
              <a:t>Wlz</a:t>
            </a:r>
            <a:r>
              <a:rPr lang="nl-NL" sz="2100">
                <a:latin typeface="Trebuchet MS" panose="020B0603020202020204" pitchFamily="34" charset="0"/>
              </a:rPr>
              <a:t> en voorliggend veld. Doelstellingen zijn nog onvoldoende concreet en toetsbaar.</a:t>
            </a:r>
          </a:p>
          <a:p>
            <a:pPr marL="0" indent="0">
              <a:buNone/>
            </a:pPr>
            <a:endParaRPr lang="nl-NL" sz="210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nl-NL" sz="2100">
                <a:latin typeface="Trebuchet MS" panose="020B0603020202020204" pitchFamily="34" charset="0"/>
              </a:rPr>
              <a:t>Verdere ontwikkeling </a:t>
            </a:r>
            <a:r>
              <a:rPr lang="nl-NL" sz="2100" err="1">
                <a:latin typeface="Trebuchet MS" panose="020B0603020202020204" pitchFamily="34" charset="0"/>
              </a:rPr>
              <a:t>KPI’s</a:t>
            </a:r>
            <a:r>
              <a:rPr lang="nl-NL" sz="2100">
                <a:latin typeface="Trebuchet MS" panose="020B0603020202020204" pitchFamily="34" charset="0"/>
              </a:rPr>
              <a:t> in SLA:</a:t>
            </a:r>
          </a:p>
          <a:p>
            <a:r>
              <a:rPr lang="nl-NL" sz="2100">
                <a:latin typeface="Trebuchet MS" panose="020B0603020202020204" pitchFamily="34" charset="0"/>
              </a:rPr>
              <a:t>Zinvolle en de belangrijkste indicatoren om te komen tot een goed uitvoerbare set voor zowel gemeenten als aanbieders. </a:t>
            </a:r>
          </a:p>
          <a:p>
            <a:r>
              <a:rPr lang="nl-NL" sz="2100">
                <a:latin typeface="Trebuchet MS" panose="020B0603020202020204" pitchFamily="34" charset="0"/>
              </a:rPr>
              <a:t>Gezamenlijke ontwikkeling met zorgaanbieders (toetsing haalbaarheid, voorkomen onnodige administratieve lasten).</a:t>
            </a:r>
          </a:p>
          <a:p>
            <a:r>
              <a:rPr lang="nl-NL" sz="2100">
                <a:latin typeface="Trebuchet MS" panose="020B0603020202020204" pitchFamily="34" charset="0"/>
              </a:rPr>
              <a:t>De benodigde informatie moet ontsloten kunnen worden. </a:t>
            </a:r>
            <a:endParaRPr lang="nl-NL" sz="2100">
              <a:latin typeface="Trebuchet MS"/>
            </a:endParaRPr>
          </a:p>
          <a:p>
            <a:pPr marL="0" indent="0">
              <a:buNone/>
            </a:pPr>
            <a:endParaRPr lang="nl-NL" sz="2100">
              <a:latin typeface="Trebuchet MS"/>
              <a:cs typeface="Arial" panose="020B0604020202020204"/>
            </a:endParaRPr>
          </a:p>
          <a:p>
            <a:endParaRPr lang="nl-NL" sz="2100">
              <a:latin typeface="Trebuchet MS"/>
              <a:cs typeface="Arial" panose="020B0604020202020204"/>
            </a:endParaRPr>
          </a:p>
          <a:p>
            <a:pPr marL="0" indent="0">
              <a:buNone/>
            </a:pPr>
            <a:endParaRPr lang="nl-NL" sz="2100">
              <a:latin typeface="Trebuchet MS"/>
              <a:cs typeface="Arial" panose="020B0604020202020204"/>
            </a:endParaRPr>
          </a:p>
          <a:p>
            <a:pPr marL="0" indent="0">
              <a:buNone/>
            </a:pPr>
            <a:endParaRPr lang="nl-NL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0264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Inkoop BGG vervoer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3F6F204-0C61-FC14-FFDD-5AD11032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100">
                <a:latin typeface="Trebuchet MS"/>
                <a:cs typeface="Trebuchet MS"/>
              </a:rPr>
              <a:t>Overall: Het lukt aanbieders meestal om het vervoer te organiseren, veelal met eigen bussen en vrijwilligers.</a:t>
            </a:r>
          </a:p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100">
                <a:latin typeface="Trebuchet MS"/>
                <a:cs typeface="Trebuchet MS"/>
              </a:rPr>
              <a:t>Meest gehoorde knelpunt: tarieven zijn niet toereikend. </a:t>
            </a:r>
          </a:p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100">
                <a:latin typeface="Trebuchet MS"/>
                <a:cs typeface="Trebuchet MS"/>
              </a:rPr>
              <a:t>Productkaart opgesteld met (beperkte) kwaliteitseisen.</a:t>
            </a:r>
          </a:p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100">
                <a:latin typeface="Trebuchet MS"/>
                <a:cs typeface="Trebuchet MS"/>
              </a:rPr>
              <a:t>Verantwoordelijkheid voor vervoer blijft bij aanbieders.</a:t>
            </a:r>
          </a:p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100">
                <a:latin typeface="Trebuchet MS"/>
                <a:cs typeface="Trebuchet MS"/>
              </a:rPr>
              <a:t>Toegang beoordeelt of cliënt op eigen kracht locatie kan bereiken en of inzet nodig is. </a:t>
            </a:r>
          </a:p>
          <a:p>
            <a:pPr marL="355600" marR="5080">
              <a:lnSpc>
                <a:spcPct val="138900"/>
              </a:lnSpc>
              <a:spcBef>
                <a:spcPts val="100"/>
              </a:spcBef>
            </a:pPr>
            <a:r>
              <a:rPr lang="nl-NL" sz="2100">
                <a:latin typeface="Trebuchet MS"/>
                <a:cs typeface="Trebuchet MS"/>
              </a:rPr>
              <a:t>Tarieven mee in kostprijsonderzoek door PPRC</a:t>
            </a:r>
            <a:r>
              <a:rPr lang="nl-NL" sz="2100">
                <a:latin typeface="Trebuchet MS"/>
                <a:cs typeface="Trebuchet MS"/>
                <a:sym typeface="Wingdings" panose="05000000000000000000" pitchFamily="2" charset="2"/>
              </a:rPr>
              <a:t>.</a:t>
            </a:r>
            <a:endParaRPr lang="nl-NL" sz="2100">
              <a:latin typeface="Trebuchet MS"/>
              <a:cs typeface="Trebuchet MS"/>
            </a:endParaRPr>
          </a:p>
          <a:p>
            <a:endParaRPr lang="nl-NL" sz="2100">
              <a:latin typeface="Trebuchet MS" panose="020B0603020202020204" pitchFamily="34" charset="0"/>
            </a:endParaRPr>
          </a:p>
          <a:p>
            <a:endParaRPr lang="nl-NL" sz="210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083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BGI algemeen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CB35CCB-9632-D50B-4682-72425CC13E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859322"/>
            <a:ext cx="8147050" cy="443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9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BGI Peelgemeenten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BF0A5-AF10-DDB7-BFC5-044564A2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Contractvorm </a:t>
            </a:r>
            <a:r>
              <a:rPr lang="nl-NL" sz="2000" i="1"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House</a:t>
            </a: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behoefte aan dekkend zorglandschap met grotere en kleinere (gespecialiseerde) aanbieders. Daarnaast het streven om voldoende capaciteit in te kopen en regionale dekking.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Aanscherping kwaliteitseisen, voor het stellen van toetredingseisen en monitoring kwaliteit: Beperkt effect op aantal gecontracteerde aanbieders.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Contract van vier jaar, met vier x optie van een jaar verlenging: balans tussen rust in het zorglandschap en flexibiliteit.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r>
              <a:rPr lang="nl-NL" sz="200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Bekostiging: inspanningsgerichte bekostiging op </a:t>
            </a:r>
            <a:r>
              <a:rPr lang="nl-NL" sz="200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uurbasis</a:t>
            </a:r>
            <a:r>
              <a:rPr lang="nl-NL" sz="200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met afrekening op basis van realisatie.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Beëindiging contract wanneer er gedurende jaar aan minder dan 3 cliënten IBG is geboden.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2000"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773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BGI Helmond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3F6F204-0C61-FC14-FFDD-5AD11032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100">
                <a:latin typeface="Trebuchet MS" panose="020B0603020202020204" pitchFamily="34" charset="0"/>
              </a:rPr>
              <a:t>Aansluiting bij STH. Hoofdlijn opdracht STH is:</a:t>
            </a:r>
          </a:p>
          <a:p>
            <a:r>
              <a:rPr lang="nl-NL" sz="2100">
                <a:latin typeface="Trebuchet MS" panose="020B0603020202020204" pitchFamily="34" charset="0"/>
              </a:rPr>
              <a:t>Inzetten op de eigen kracht en mogelijkheden van de inwoners</a:t>
            </a:r>
          </a:p>
          <a:p>
            <a:r>
              <a:rPr lang="nl-NL" sz="2100">
                <a:latin typeface="Trebuchet MS" panose="020B0603020202020204" pitchFamily="34" charset="0"/>
              </a:rPr>
              <a:t>Voorkomen instroom maatwerk door beweging naar het gemeentelijk </a:t>
            </a:r>
            <a:r>
              <a:rPr lang="nl-NL" sz="2100" err="1">
                <a:latin typeface="Trebuchet MS" panose="020B0603020202020204" pitchFamily="34" charset="0"/>
              </a:rPr>
              <a:t>voorveld</a:t>
            </a:r>
            <a:r>
              <a:rPr lang="nl-NL" sz="2100">
                <a:latin typeface="Trebuchet MS" panose="020B0603020202020204" pitchFamily="34" charset="0"/>
              </a:rPr>
              <a:t> te realiseren en/of zelf begeleiding te bieden (substitutie maatwerk)</a:t>
            </a:r>
          </a:p>
          <a:p>
            <a:r>
              <a:rPr lang="nl-NL" sz="2100">
                <a:latin typeface="Trebuchet MS" panose="020B0603020202020204" pitchFamily="34" charset="0"/>
              </a:rPr>
              <a:t>Daarvoor intensief samen te werken met alle relevante partijen en wijkgerichte aanpak dichtbij de inwoner</a:t>
            </a:r>
          </a:p>
          <a:p>
            <a:r>
              <a:rPr lang="nl-NL" sz="2100">
                <a:latin typeface="Trebuchet MS" panose="020B0603020202020204" pitchFamily="34" charset="0"/>
              </a:rPr>
              <a:t>Om zo de gewenste transformatie (kwantitatief en kwalitatief) op gang te brengen</a:t>
            </a:r>
          </a:p>
          <a:p>
            <a:r>
              <a:rPr lang="nl-NL" sz="2100">
                <a:latin typeface="Trebuchet MS" panose="020B0603020202020204" pitchFamily="34" charset="0"/>
              </a:rPr>
              <a:t>Daarvoor de benodigde capaciteit en specialistische expertise binnen STH te organiseren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183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BGI Helmond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BF0A5-AF10-DDB7-BFC5-044564A2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De inkoop </a:t>
            </a:r>
            <a:r>
              <a:rPr lang="nl-NL" sz="2000" i="1" err="1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Wmo</a:t>
            </a:r>
            <a:r>
              <a:rPr lang="nl-NL" sz="2000" i="1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 begeleiding individueel</a:t>
            </a:r>
            <a:r>
              <a:rPr lang="nl-NL" sz="2000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 op de opdracht van Sociale Teams Helmond (STH) afstemmen. </a:t>
            </a:r>
            <a:endParaRPr lang="nl-NL" sz="2000">
              <a:latin typeface="Trebuchet MS"/>
              <a:cs typeface="Arial" panose="020B0604020202020204"/>
            </a:endParaRPr>
          </a:p>
          <a:p>
            <a:r>
              <a:rPr lang="nl-NL" sz="2000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En daarvoor het grote aantal contractpartijen gericht terug te brengen, waarbij een dekkend zorglandschap en de daarbij behorende expertise wel geborgd wordt. </a:t>
            </a:r>
            <a:endParaRPr lang="nl-NL" sz="2000">
              <a:latin typeface="Trebuchet MS"/>
              <a:cs typeface="Arial" panose="020B0604020202020204"/>
            </a:endParaRPr>
          </a:p>
          <a:p>
            <a:r>
              <a:rPr lang="nl-NL" sz="2000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Geen Open House contracten meer voor </a:t>
            </a:r>
            <a:r>
              <a:rPr lang="nl-NL" sz="2000" i="1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begeleiding individueel</a:t>
            </a:r>
            <a:r>
              <a:rPr lang="nl-NL" sz="2000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 te sluiten, maar een Sociale en andere Specifieke (SAS) procedure te volgen met zwaartepunt selectie op basis van kwaliteit.</a:t>
            </a:r>
          </a:p>
          <a:p>
            <a:r>
              <a:rPr lang="nl-NL" sz="2000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Voor alle inkoop BIBOB toets uitvoeren (mei 2024, 2 maanden doorlooptijd)</a:t>
            </a:r>
          </a:p>
          <a:p>
            <a:endParaRPr lang="nl-NL" sz="2000">
              <a:solidFill>
                <a:srgbClr val="45392F"/>
              </a:solidFill>
              <a:latin typeface="Trebuchet MS"/>
              <a:ea typeface="Calibri"/>
              <a:cs typeface="Calibri"/>
            </a:endParaRPr>
          </a:p>
          <a:p>
            <a:r>
              <a:rPr lang="nl-NL" sz="2000">
                <a:solidFill>
                  <a:srgbClr val="45392F"/>
                </a:solidFill>
                <a:latin typeface="Trebuchet MS"/>
                <a:ea typeface="Calibri"/>
                <a:cs typeface="Calibri"/>
              </a:rPr>
              <a:t>Verder gelijk aan BGI Peel</a:t>
            </a:r>
          </a:p>
          <a:p>
            <a:r>
              <a:rPr lang="nl-NL" sz="2000">
                <a:solidFill>
                  <a:srgbClr val="45392F"/>
                </a:solidFill>
                <a:latin typeface="Trebuchet MS"/>
                <a:cs typeface="Calibri"/>
              </a:rPr>
              <a:t>Worden aparte publicaties </a:t>
            </a:r>
          </a:p>
          <a:p>
            <a:pPr marL="0" indent="0">
              <a:buNone/>
            </a:pPr>
            <a:endParaRPr lang="nl-NL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722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Vervolgstappen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BF0A5-AF10-DDB7-BFC5-044564A2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000">
                <a:latin typeface="Trebuchet MS"/>
                <a:cs typeface="Trebuchet MS"/>
              </a:rPr>
              <a:t>Factum adviseert over opgestelde productkaarten. Input vanuit FOT is verwerkt. </a:t>
            </a:r>
            <a:r>
              <a:rPr lang="nl-NL" sz="2000">
                <a:highlight>
                  <a:srgbClr val="FFFF00"/>
                </a:highlight>
                <a:latin typeface="Trebuchet MS"/>
                <a:cs typeface="Trebuchet MS"/>
              </a:rPr>
              <a:t>Zijn hierover nog vragen?</a:t>
            </a:r>
          </a:p>
          <a:p>
            <a:pPr marL="355600" marR="5080">
              <a:lnSpc>
                <a:spcPct val="138900"/>
              </a:lnSpc>
              <a:spcBef>
                <a:spcPts val="100"/>
              </a:spcBef>
            </a:pPr>
            <a:r>
              <a:rPr lang="nl-NL" sz="2000">
                <a:latin typeface="Trebuchet MS"/>
                <a:cs typeface="Trebuchet MS"/>
              </a:rPr>
              <a:t>Doelstellingen en (meetbare) kwaliteitseisen worden vertaald naar </a:t>
            </a:r>
            <a:r>
              <a:rPr lang="nl-NL" sz="2000" err="1">
                <a:latin typeface="Trebuchet MS"/>
                <a:cs typeface="Trebuchet MS"/>
              </a:rPr>
              <a:t>KPI’s</a:t>
            </a:r>
            <a:r>
              <a:rPr lang="nl-NL" sz="2000">
                <a:latin typeface="Trebuchet MS"/>
                <a:cs typeface="Trebuchet MS"/>
              </a:rPr>
              <a:t>. Deze uitwerking in fase opstellen inkoopdocumenten, bv vorm SLA. </a:t>
            </a:r>
            <a:r>
              <a:rPr lang="nl-NL" sz="2000">
                <a:highlight>
                  <a:srgbClr val="FFFF00"/>
                </a:highlight>
                <a:latin typeface="Trebuchet MS"/>
                <a:cs typeface="Trebuchet MS"/>
              </a:rPr>
              <a:t>Wie wil meedenken?</a:t>
            </a:r>
          </a:p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000">
                <a:latin typeface="Trebuchet MS"/>
                <a:cs typeface="Trebuchet MS"/>
              </a:rPr>
              <a:t>PPRC aan de slag met tarieven. Aanbieders worden hierin nauw betrokken. Begin november oplevering adviesrapport.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887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9636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Vraagstukken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BF0A5-AF10-DDB7-BFC5-044564A2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000">
                <a:latin typeface="Trebuchet MS"/>
                <a:cs typeface="Trebuchet MS"/>
              </a:rPr>
              <a:t>Organisatie van leveranciers- en contractmanagement.</a:t>
            </a:r>
          </a:p>
          <a:p>
            <a:pPr marL="355600" marR="5080">
              <a:lnSpc>
                <a:spcPct val="138900"/>
              </a:lnSpc>
              <a:spcBef>
                <a:spcPts val="100"/>
              </a:spcBef>
            </a:pPr>
            <a:r>
              <a:rPr lang="nl-NL" sz="2000" err="1">
                <a:latin typeface="Trebuchet MS"/>
                <a:cs typeface="Trebuchet MS"/>
              </a:rPr>
              <a:t>Bibob</a:t>
            </a:r>
            <a:r>
              <a:rPr lang="nl-NL" sz="2000">
                <a:latin typeface="Trebuchet MS"/>
                <a:cs typeface="Trebuchet MS"/>
              </a:rPr>
              <a:t> toetsing (in elk geval wel toetsing bij BGG en BGI Helmond). 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28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In deze presentatie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E6EA1-B6E4-4FA0-AE9C-AE300D4DB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893602"/>
          </a:xfrm>
        </p:spPr>
        <p:txBody>
          <a:bodyPr/>
          <a:lstStyle/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Doel: </a:t>
            </a:r>
          </a:p>
          <a:p>
            <a:pPr marL="298450" marR="5080" indent="-28575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Bijpraten op proces en inhoud van de inkoop </a:t>
            </a:r>
            <a:r>
              <a:rPr lang="nl-NL" sz="200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Wmo</a:t>
            </a: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2025, met de focus op </a:t>
            </a:r>
            <a:r>
              <a:rPr lang="nl-NL" sz="200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Wmo</a:t>
            </a: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begeleiding.</a:t>
            </a:r>
          </a:p>
          <a:p>
            <a:pPr marL="298450" marR="5080" indent="-285750">
              <a:lnSpc>
                <a:spcPct val="13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NL" sz="200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Kwaliteitseisen doorspreken</a:t>
            </a:r>
          </a:p>
          <a:p>
            <a:pPr marL="298450" marR="5080" indent="-285750">
              <a:lnSpc>
                <a:spcPct val="138900"/>
              </a:lnSpc>
              <a:spcBef>
                <a:spcPts val="100"/>
              </a:spcBef>
            </a:pPr>
            <a:r>
              <a:rPr lang="nl-NL" sz="2000">
                <a:latin typeface="Trebuchet MS"/>
                <a:cs typeface="Times New Roman"/>
              </a:rPr>
              <a:t>SLA en </a:t>
            </a:r>
            <a:r>
              <a:rPr lang="nl-NL" sz="2000" err="1">
                <a:latin typeface="Trebuchet MS"/>
                <a:cs typeface="Times New Roman"/>
              </a:rPr>
              <a:t>KPI's</a:t>
            </a:r>
            <a:r>
              <a:rPr lang="nl-NL" sz="2000">
                <a:latin typeface="Trebuchet MS"/>
                <a:cs typeface="Times New Roman"/>
              </a:rPr>
              <a:t> </a:t>
            </a:r>
          </a:p>
          <a:p>
            <a:pPr marL="298450" marR="5080" indent="-285750">
              <a:lnSpc>
                <a:spcPct val="138900"/>
              </a:lnSpc>
              <a:spcBef>
                <a:spcPts val="100"/>
              </a:spcBef>
            </a:pPr>
            <a:r>
              <a:rPr lang="nl-NL" sz="2000">
                <a:latin typeface="Trebuchet MS"/>
                <a:cs typeface="Times New Roman"/>
              </a:rPr>
              <a:t>Mogelijkheden implementatie doorspreken</a:t>
            </a:r>
          </a:p>
          <a:p>
            <a:pPr marL="0" indent="0">
              <a:buNone/>
            </a:pPr>
            <a:endParaRPr lang="nl-NL" sz="20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43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Implementatie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BF0A5-AF10-DDB7-BFC5-044564A2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r>
              <a:rPr lang="nl-NL" sz="2000">
                <a:latin typeface="Trebuchet MS"/>
                <a:cs typeface="Trebuchet MS"/>
              </a:rPr>
              <a:t>Verschillende strategieën </a:t>
            </a:r>
          </a:p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r>
              <a:rPr lang="nl-NL" sz="2000">
                <a:latin typeface="Trebuchet MS"/>
                <a:cs typeface="Trebuchet MS"/>
              </a:rPr>
              <a:t>Consulteren </a:t>
            </a:r>
          </a:p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r>
              <a:rPr lang="nl-NL" sz="2000">
                <a:highlight>
                  <a:srgbClr val="FFFF00"/>
                </a:highlight>
                <a:latin typeface="Trebuchet MS"/>
                <a:cs typeface="Trebuchet MS"/>
              </a:rPr>
              <a:t>Begeleiding groep technisch omzetten? En deel BGI?</a:t>
            </a:r>
          </a:p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r>
              <a:rPr lang="nl-NL" sz="2000">
                <a:latin typeface="Trebuchet MS"/>
                <a:cs typeface="Trebuchet MS"/>
              </a:rPr>
              <a:t>Zo nodig extra FOT (digitaal)</a:t>
            </a:r>
          </a:p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endParaRPr lang="nl-NL" sz="2000">
              <a:latin typeface="Trebuchet MS"/>
              <a:cs typeface="Trebuchet MS"/>
            </a:endParaRP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165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Planning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BF0A5-AF10-DDB7-BFC5-044564A2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endParaRPr lang="nl-NL" sz="2000">
              <a:latin typeface="Trebuchet MS"/>
              <a:cs typeface="Trebuchet MS"/>
            </a:endParaRPr>
          </a:p>
          <a:p>
            <a:pPr marL="0" indent="0">
              <a:buNone/>
            </a:pPr>
            <a:endParaRPr lang="nl-NL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F6B256B-0674-EFD4-5D39-414F0B3F7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222948"/>
              </p:ext>
            </p:extLst>
          </p:nvPr>
        </p:nvGraphicFramePr>
        <p:xfrm>
          <a:off x="755576" y="1547898"/>
          <a:ext cx="7416825" cy="5193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1371">
                  <a:extLst>
                    <a:ext uri="{9D8B030D-6E8A-4147-A177-3AD203B41FA5}">
                      <a16:colId xmlns:a16="http://schemas.microsoft.com/office/drawing/2014/main" val="1402222765"/>
                    </a:ext>
                  </a:extLst>
                </a:gridCol>
                <a:gridCol w="3777533">
                  <a:extLst>
                    <a:ext uri="{9D8B030D-6E8A-4147-A177-3AD203B41FA5}">
                      <a16:colId xmlns:a16="http://schemas.microsoft.com/office/drawing/2014/main" val="621003446"/>
                    </a:ext>
                  </a:extLst>
                </a:gridCol>
                <a:gridCol w="1557921">
                  <a:extLst>
                    <a:ext uri="{9D8B030D-6E8A-4147-A177-3AD203B41FA5}">
                      <a16:colId xmlns:a16="http://schemas.microsoft.com/office/drawing/2014/main" val="532952563"/>
                    </a:ext>
                  </a:extLst>
                </a:gridCol>
              </a:tblGrid>
              <a:tr h="17372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fase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toelichting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afgerond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val="4135883494"/>
                  </a:ext>
                </a:extLst>
              </a:tr>
              <a:tr h="6925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Verkenning en consultatie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EHdK traject, concept inkoopstrategie, projectplan en deelprojectplannen. Data verzamelen, stakeholders consulteren en concretiseren van de inkoopopdracht. Formele besluitvormingsroute voor vaststelling bepalen.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afgerond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val="2758877896"/>
                  </a:ext>
                </a:extLst>
              </a:tr>
              <a:tr h="253710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Inkoopstrategie vaststellen (incl implementatieplan) en inkoopdocumenten opstellen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Uitwerking naar toegangsmanagement, bekostiging, contractvorm en leveranciersmanagement. Implementatieplan. </a:t>
                      </a:r>
                      <a:endParaRPr lang="nl-NL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Inkoopstrategiedocument wordt opgeleverd. Inkoopdocumenten in voorbereiding. Is interactief proces met stakeholders. Vaststelling inkoopstrategie en inkoopdocumenten. </a:t>
                      </a:r>
                      <a:endParaRPr lang="nl-NL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Helmond: in november/december inkoopstrategie naar Tenderboard en college. RIB naar de Raad. Inkoopdocumenten hoeven niet vastgesteld te worden. </a:t>
                      </a:r>
                      <a:endParaRPr lang="nl-NL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Voor BW: in oktober inkoopstrategie in BO</a:t>
                      </a:r>
                      <a:endParaRPr lang="nl-NL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Voor Peelgemeenten: inkoopstrategie in DB oktober.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December 2023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val="3181800921"/>
                  </a:ext>
                </a:extLst>
              </a:tr>
              <a:tr h="9230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Uitvoering technische inkoop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Oplevering definitieve inkoopdocumenten en uitvoeren van de aanbesteding.</a:t>
                      </a:r>
                      <a:endParaRPr lang="nl-NL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Peel: vaststelling inkoop documenten door DB.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oplevering inkoopdocs</a:t>
                      </a:r>
                      <a:endParaRPr lang="nl-NL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Q4</a:t>
                      </a:r>
                      <a:endParaRPr lang="nl-NL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Aanbesteding begin 2024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val="1057267666"/>
                  </a:ext>
                </a:extLst>
              </a:tr>
              <a:tr h="17372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Contractering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Ondertekening van de overeenkomsten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April-juni 2024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val="3582132430"/>
                  </a:ext>
                </a:extLst>
              </a:tr>
              <a:tr h="3466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Implementatie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Nieuwe contracten en werkwijzen inregelen bij gemeenten en aanbieders.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Vanaf juli 2024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val="2667290817"/>
                  </a:ext>
                </a:extLst>
              </a:tr>
              <a:tr h="3466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Uitvoeren, evalueren en bijsturen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Realiseren doelstellingen, uitvoeren contract- en leveranciersmanagement, oppakken ontwikkelopgaven.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900" kern="1200">
                          <a:effectLst/>
                        </a:rPr>
                        <a:t>vanaf 1-1-2025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val="3303653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605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Vragen?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BF0A5-AF10-DDB7-BFC5-044564A2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endParaRPr lang="nl-NL" sz="2000">
              <a:latin typeface="Trebuchet MS"/>
              <a:cs typeface="Trebuchet MS"/>
            </a:endParaRPr>
          </a:p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endParaRPr lang="nl-NL" sz="2000">
              <a:latin typeface="Trebuchet MS"/>
              <a:cs typeface="Trebuchet MS"/>
            </a:endParaRPr>
          </a:p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endParaRPr lang="nl-NL" sz="2000">
              <a:latin typeface="Trebuchet MS"/>
              <a:cs typeface="Trebuchet MS"/>
            </a:endParaRPr>
          </a:p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endParaRPr lang="nl-NL" sz="2000">
              <a:latin typeface="Trebuchet MS"/>
              <a:cs typeface="Trebuchet MS"/>
            </a:endParaRPr>
          </a:p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r>
              <a:rPr lang="nl-NL" sz="2000">
                <a:latin typeface="Trebuchet MS"/>
                <a:cs typeface="Trebuchet MS"/>
              </a:rPr>
              <a:t>	</a:t>
            </a:r>
            <a:r>
              <a:rPr lang="nl-NL" sz="2800">
                <a:latin typeface="Trebuchet MS"/>
                <a:cs typeface="Trebuchet MS"/>
              </a:rPr>
              <a:t>	Vragen?</a:t>
            </a:r>
          </a:p>
          <a:p>
            <a:pPr marL="12700" marR="5080" indent="0">
              <a:lnSpc>
                <a:spcPct val="138900"/>
              </a:lnSpc>
              <a:spcBef>
                <a:spcPts val="100"/>
              </a:spcBef>
              <a:buNone/>
            </a:pPr>
            <a:endParaRPr lang="nl-NL" sz="2000">
              <a:latin typeface="Trebuchet MS"/>
              <a:cs typeface="Trebuchet MS"/>
            </a:endParaRP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4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Scope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E6EA1-B6E4-4FA0-AE9C-AE300D4DB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893602"/>
          </a:xfrm>
        </p:spPr>
        <p:txBody>
          <a:bodyPr/>
          <a:lstStyle/>
          <a:p>
            <a:pPr marL="0" indent="0">
              <a:buNone/>
            </a:pPr>
            <a:r>
              <a:rPr lang="nl-NL" sz="2000"/>
              <a:t>Opnieuw inkopen van:</a:t>
            </a:r>
          </a:p>
          <a:p>
            <a:pPr>
              <a:buFontTx/>
              <a:buChar char="-"/>
            </a:pPr>
            <a:r>
              <a:rPr lang="nl-NL" sz="2000" err="1"/>
              <a:t>Wmo</a:t>
            </a:r>
            <a:r>
              <a:rPr lang="nl-NL" sz="2000"/>
              <a:t> begeleiding (groep en individueel)</a:t>
            </a:r>
          </a:p>
          <a:p>
            <a:pPr>
              <a:buFontTx/>
              <a:buChar char="-"/>
            </a:pPr>
            <a:r>
              <a:rPr lang="nl-NL" sz="2000"/>
              <a:t>Beschermd wonen, beschermd thuis</a:t>
            </a:r>
          </a:p>
          <a:p>
            <a:pPr>
              <a:buFontTx/>
              <a:buChar char="-"/>
            </a:pPr>
            <a:r>
              <a:rPr lang="nl-NL" sz="2000"/>
              <a:t>Huishoudelijke ondersteuning </a:t>
            </a:r>
          </a:p>
          <a:p>
            <a:pPr>
              <a:buFontTx/>
              <a:buChar char="-"/>
            </a:pPr>
            <a:r>
              <a:rPr lang="nl-NL" sz="2000"/>
              <a:t>Hulpmiddelen</a:t>
            </a:r>
          </a:p>
          <a:p>
            <a:pPr>
              <a:buFontTx/>
              <a:buChar char="-"/>
            </a:pPr>
            <a:endParaRPr lang="nl-NL" sz="2000"/>
          </a:p>
          <a:p>
            <a:pPr marL="0" indent="0">
              <a:buNone/>
            </a:pPr>
            <a:r>
              <a:rPr lang="nl-NL" sz="2000"/>
              <a:t>Eén inkoopstrategie voor BW/BT en begeleiding. Huishoudelijke ondersteuning niet gezamenlijk. Hulpmiddelen?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13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Scope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C447145-A13D-3F43-60D3-75A9AC416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00" y="3445024"/>
            <a:ext cx="7321649" cy="34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F8792FF-1A6A-63FE-8D37-E97A258FB4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398" y="-26276"/>
            <a:ext cx="5788066" cy="347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3CC4F8B-B4E6-0D6D-0ACA-3BFBEC02B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168" y="339439"/>
            <a:ext cx="1765229" cy="100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6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Scope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AF13C5C-20DB-2542-02FB-DC856EF59B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333" y="0"/>
            <a:ext cx="5957668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28FC2DA1-11D7-962D-B5E4-BE9ED30C5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85592"/>
            <a:ext cx="7237188" cy="328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7DD31E1-4461-CFC6-8F73-FA4FCF03BD9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729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5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Huidige contracten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3F6F204-0C61-FC14-FFDD-5AD11032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100">
                <a:latin typeface="Trebuchet MS" panose="020B0603020202020204" pitchFamily="34" charset="0"/>
              </a:rPr>
              <a:t>De huidige contracten zijn afgesloten binnen de aanbestedingsvorm bestuurlijk aanbesteden met een open house constructie. Tussentijdse toetreding mogelijk. </a:t>
            </a:r>
          </a:p>
          <a:p>
            <a:r>
              <a:rPr lang="nl-NL" sz="2100">
                <a:latin typeface="Trebuchet MS" panose="020B0603020202020204" pitchFamily="34" charset="0"/>
              </a:rPr>
              <a:t>Gedurende contractperiode fysieke (en digitale overlegtafels) met aanbieders t.b.v. thema’s en doorontwikkeling</a:t>
            </a:r>
          </a:p>
          <a:p>
            <a:r>
              <a:rPr lang="nl-NL" sz="2100">
                <a:latin typeface="Trebuchet MS" panose="020B0603020202020204" pitchFamily="34" charset="0"/>
              </a:rPr>
              <a:t>Initiatieven voor doorontwikkeling komen niet goed van de grond. Het blijft ‘zoeken’.</a:t>
            </a:r>
          </a:p>
          <a:p>
            <a:r>
              <a:rPr lang="nl-NL" sz="2100">
                <a:latin typeface="Trebuchet MS" panose="020B0603020202020204" pitchFamily="34" charset="0"/>
              </a:rPr>
              <a:t>We hebben contracten met veel aanbieders, vooral voor individuele begeleiding.</a:t>
            </a:r>
          </a:p>
          <a:p>
            <a:r>
              <a:rPr lang="nl-NL" sz="2100">
                <a:latin typeface="Trebuchet MS" panose="020B0603020202020204" pitchFamily="34" charset="0"/>
              </a:rPr>
              <a:t>Overlap aanbieders BGG en BGI is beperkt.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35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Wat willen we bereiken met inkoop?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3F6F204-0C61-FC14-FFDD-5AD11032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100">
                <a:latin typeface="Trebuchet MS" panose="020B0603020202020204" pitchFamily="34" charset="0"/>
              </a:rPr>
              <a:t>Een hoogwaardig kwalitatief ondersteuningsaanbod  </a:t>
            </a:r>
          </a:p>
          <a:p>
            <a:r>
              <a:rPr lang="nl-NL" sz="2100">
                <a:latin typeface="Trebuchet MS" panose="020B0603020202020204" pitchFamily="34" charset="0"/>
              </a:rPr>
              <a:t>Dat passend en beschikbaar is (dekkend zorglandschap) </a:t>
            </a:r>
          </a:p>
          <a:p>
            <a:r>
              <a:rPr lang="nl-NL" sz="2100">
                <a:latin typeface="Trebuchet MS" panose="020B0603020202020204" pitchFamily="34" charset="0"/>
              </a:rPr>
              <a:t>Toegankelijk (bereikbaar en zo dichtbij mogelijk) is  </a:t>
            </a:r>
          </a:p>
          <a:p>
            <a:r>
              <a:rPr lang="nl-NL" sz="2100">
                <a:latin typeface="Trebuchet MS" panose="020B0603020202020204" pitchFamily="34" charset="0"/>
              </a:rPr>
              <a:t>Met daarbij oog voor rechtmatigheid en financiële beheersbaarheid. </a:t>
            </a:r>
          </a:p>
          <a:p>
            <a:pPr marL="0" indent="0">
              <a:buNone/>
            </a:pPr>
            <a:endParaRPr lang="nl-NL" sz="210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nl-NL" sz="2100">
                <a:solidFill>
                  <a:srgbClr val="00B050"/>
                </a:solidFill>
                <a:latin typeface="Trebuchet MS" panose="020B0603020202020204" pitchFamily="34" charset="0"/>
              </a:rPr>
              <a:t>Specifiek ambities begeleiding:</a:t>
            </a:r>
          </a:p>
          <a:p>
            <a:r>
              <a:rPr lang="nl-NL" sz="2100">
                <a:solidFill>
                  <a:srgbClr val="00B050"/>
                </a:solidFill>
                <a:latin typeface="Trebuchet MS" panose="020B0603020202020204" pitchFamily="34" charset="0"/>
              </a:rPr>
              <a:t>Behouden wat er goed gaat.</a:t>
            </a:r>
          </a:p>
          <a:p>
            <a:r>
              <a:rPr lang="nl-NL" sz="2100">
                <a:solidFill>
                  <a:srgbClr val="00B05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Passende ondersteuning, afgestemd op ondersteuningsbehoefte en ontwikkelpotentieel  meer specifieke producten.</a:t>
            </a:r>
          </a:p>
          <a:p>
            <a:r>
              <a:rPr lang="nl-NL" sz="2100">
                <a:solidFill>
                  <a:srgbClr val="00B050"/>
                </a:solidFill>
                <a:latin typeface="Trebuchet MS"/>
                <a:sym typeface="Wingdings" panose="05000000000000000000" pitchFamily="2" charset="2"/>
              </a:rPr>
              <a:t>Monitoring op ontwikkel/inkoopdoelen en </a:t>
            </a:r>
            <a:r>
              <a:rPr lang="nl-NL" sz="2100" err="1">
                <a:solidFill>
                  <a:srgbClr val="00B050"/>
                </a:solidFill>
                <a:latin typeface="Trebuchet MS"/>
                <a:sym typeface="Wingdings" panose="05000000000000000000" pitchFamily="2" charset="2"/>
              </a:rPr>
              <a:t>KPI’s</a:t>
            </a:r>
            <a:r>
              <a:rPr lang="nl-NL" sz="2100">
                <a:solidFill>
                  <a:srgbClr val="00B050"/>
                </a:solidFill>
                <a:latin typeface="Trebuchet MS"/>
                <a:sym typeface="Wingdings" panose="05000000000000000000" pitchFamily="2" charset="2"/>
              </a:rPr>
              <a:t> mogelijk maken.</a:t>
            </a:r>
            <a:endParaRPr lang="nl-NL" sz="2100">
              <a:solidFill>
                <a:srgbClr val="00B050"/>
              </a:solidFill>
              <a:latin typeface="Trebuchet MS"/>
            </a:endParaRPr>
          </a:p>
          <a:p>
            <a:pPr marL="0" indent="0">
              <a:buNone/>
            </a:pPr>
            <a:endParaRPr lang="nl-NL" sz="180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02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Leidende principes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3F6F204-0C61-FC14-FFDD-5AD11032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>
                <a:latin typeface="Trebuchet MS" panose="020B0603020202020204" pitchFamily="34" charset="0"/>
              </a:rPr>
              <a:t>Afgeleid uit GALA/Koersagenda, Peel duurzaam gezond. </a:t>
            </a:r>
          </a:p>
          <a:p>
            <a:r>
              <a:rPr lang="nl-NL" sz="2400">
                <a:latin typeface="Trebuchet MS" panose="020B0603020202020204" pitchFamily="34" charset="0"/>
              </a:rPr>
              <a:t>Passende zorg (effectief, voldoet aan de standaard, meerwaarde voor inwoner, mét en rondom de inwoner).</a:t>
            </a:r>
          </a:p>
          <a:p>
            <a:r>
              <a:rPr lang="nl-NL" sz="2400">
                <a:latin typeface="Trebuchet MS" panose="020B0603020202020204" pitchFamily="34" charset="0"/>
              </a:rPr>
              <a:t>Netwerkzorg als uitgangspunt.</a:t>
            </a:r>
          </a:p>
          <a:p>
            <a:r>
              <a:rPr lang="nl-NL" sz="2400">
                <a:latin typeface="Trebuchet MS" panose="020B0603020202020204" pitchFamily="34" charset="0"/>
              </a:rPr>
              <a:t>Normaliseren als uitgangspunt.</a:t>
            </a:r>
          </a:p>
          <a:p>
            <a:r>
              <a:rPr lang="nl-NL" sz="2400">
                <a:latin typeface="Trebuchet MS" panose="020B0603020202020204" pitchFamily="34" charset="0"/>
              </a:rPr>
              <a:t>Systeemgerichte aanpak.</a:t>
            </a:r>
          </a:p>
          <a:p>
            <a:r>
              <a:rPr lang="nl-NL" sz="2400">
                <a:latin typeface="Trebuchet MS" panose="020B0603020202020204" pitchFamily="34" charset="0"/>
              </a:rPr>
              <a:t>Overeenstemming over doelen (met toegang en cliënt).</a:t>
            </a:r>
          </a:p>
          <a:p>
            <a:endParaRPr lang="nl-NL" sz="200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nl-NL" sz="2400">
                <a:latin typeface="Trebuchet MS" panose="020B0603020202020204" pitchFamily="34" charset="0"/>
              </a:rPr>
              <a:t>Via ontwikkelparagraaf leidende principes concretiseren. </a:t>
            </a:r>
          </a:p>
          <a:p>
            <a:pPr marL="0" indent="0">
              <a:buNone/>
            </a:pPr>
            <a:endParaRPr lang="nl-NL" sz="180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07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/>
              <a:t>Waar staan we nu?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3F6F204-0C61-FC14-FFDD-5AD11032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>
                <a:latin typeface="Trebuchet MS" panose="020B0603020202020204" pitchFamily="34" charset="0"/>
              </a:rPr>
              <a:t>Begeleiding groep kopen Helmond en Peelgemeenten gezamenlijk in. </a:t>
            </a:r>
          </a:p>
          <a:p>
            <a:r>
              <a:rPr lang="nl-NL" sz="2200">
                <a:latin typeface="Trebuchet MS" panose="020B0603020202020204" pitchFamily="34" charset="0"/>
              </a:rPr>
              <a:t>Begeleiding individueel apart.</a:t>
            </a:r>
          </a:p>
          <a:p>
            <a:r>
              <a:rPr lang="nl-NL" sz="2200">
                <a:latin typeface="Trebuchet MS" panose="020B0603020202020204" pitchFamily="34" charset="0"/>
              </a:rPr>
              <a:t>Wat blijft zoveel mogelijk gezamenlijk bij inkoop van BGG en BGI:</a:t>
            </a:r>
          </a:p>
          <a:p>
            <a:pPr lvl="1"/>
            <a:r>
              <a:rPr lang="nl-NL" sz="2000">
                <a:latin typeface="Trebuchet MS" panose="020B0603020202020204" pitchFamily="34" charset="0"/>
              </a:rPr>
              <a:t>Leidende principes</a:t>
            </a:r>
          </a:p>
          <a:p>
            <a:pPr lvl="1"/>
            <a:r>
              <a:rPr lang="nl-NL" sz="2000">
                <a:latin typeface="Trebuchet MS"/>
              </a:rPr>
              <a:t>Onderverdeling producten aan de hand van specifieke productkaarten ‘perspectief zelfstandig’ en ‘langdurig structureel’ </a:t>
            </a:r>
            <a:endParaRPr lang="nl-NL" sz="2000">
              <a:latin typeface="Trebuchet MS" panose="020B0603020202020204" pitchFamily="34" charset="0"/>
            </a:endParaRPr>
          </a:p>
          <a:p>
            <a:pPr lvl="1"/>
            <a:r>
              <a:rPr lang="nl-NL" sz="2000">
                <a:latin typeface="Trebuchet MS" panose="020B0603020202020204" pitchFamily="34" charset="0"/>
              </a:rPr>
              <a:t>Geschiktheids- en kwaliteitseisen (verduidelijkt)</a:t>
            </a:r>
          </a:p>
          <a:p>
            <a:pPr lvl="1"/>
            <a:r>
              <a:rPr lang="nl-NL" sz="2000">
                <a:latin typeface="Trebuchet MS" panose="020B0603020202020204" pitchFamily="34" charset="0"/>
              </a:rPr>
              <a:t>Tarieven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3688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AD638B899464C84D704455B7A5BD9" ma:contentTypeVersion="7" ma:contentTypeDescription="Een nieuw document maken." ma:contentTypeScope="" ma:versionID="ced12c1a0451ac8e4d4b3e734c98a356">
  <xsd:schema xmlns:xsd="http://www.w3.org/2001/XMLSchema" xmlns:xs="http://www.w3.org/2001/XMLSchema" xmlns:p="http://schemas.microsoft.com/office/2006/metadata/properties" xmlns:ns2="329b7318-5acb-4705-a0fa-24272ea26b6f" xmlns:ns3="6573edc1-aafa-416c-b57f-ec07bc65fef0" targetNamespace="http://schemas.microsoft.com/office/2006/metadata/properties" ma:root="true" ma:fieldsID="61f9cee53e2e1ae7ff10be0d2b19b2bc" ns2:_="" ns3:_="">
    <xsd:import namespace="329b7318-5acb-4705-a0fa-24272ea26b6f"/>
    <xsd:import namespace="6573edc1-aafa-416c-b57f-ec07bc65fe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7318-5acb-4705-a0fa-24272ea26b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3edc1-aafa-416c-b57f-ec07bc65f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D11E1D-6190-4364-8194-1D661C96B747}">
  <ds:schemaRefs>
    <ds:schemaRef ds:uri="329b7318-5acb-4705-a0fa-24272ea26b6f"/>
    <ds:schemaRef ds:uri="6573edc1-aafa-416c-b57f-ec07bc65fe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CD5AEB3-387D-44FD-A790-64741D0C4A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720827-CF68-498F-9CF5-867E875F764D}">
  <ds:schemaRefs>
    <ds:schemaRef ds:uri="329b7318-5acb-4705-a0fa-24272ea26b6f"/>
    <ds:schemaRef ds:uri="6573edc1-aafa-416c-b57f-ec07bc65fe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Application>Microsoft Office PowerPoint</Application>
  <PresentationFormat>On-screen Show (4:3)</PresentationFormat>
  <Slides>22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Kantoorthema</vt:lpstr>
      <vt:lpstr>Inkoop Wmo 2025  Presentatie FOT wmo begeleiding 14 September 2023</vt:lpstr>
      <vt:lpstr>In deze presentatie</vt:lpstr>
      <vt:lpstr>Scope</vt:lpstr>
      <vt:lpstr>Scope </vt:lpstr>
      <vt:lpstr>Scope </vt:lpstr>
      <vt:lpstr>Huidige contracten</vt:lpstr>
      <vt:lpstr>Wat willen we bereiken met inkoop?</vt:lpstr>
      <vt:lpstr>Leidende principes</vt:lpstr>
      <vt:lpstr>Waar staan we nu?</vt:lpstr>
      <vt:lpstr>Inkoop BGG</vt:lpstr>
      <vt:lpstr>Inkoop BGG</vt:lpstr>
      <vt:lpstr>KPI’s</vt:lpstr>
      <vt:lpstr>Inkoop BGG vervoer</vt:lpstr>
      <vt:lpstr>BGI algemeen </vt:lpstr>
      <vt:lpstr>BGI Peelgemeenten</vt:lpstr>
      <vt:lpstr>BGI Helmond</vt:lpstr>
      <vt:lpstr>BGI Helmond </vt:lpstr>
      <vt:lpstr>Vervolgstappen</vt:lpstr>
      <vt:lpstr>Vraagstukken</vt:lpstr>
      <vt:lpstr>Implementatie</vt:lpstr>
      <vt:lpstr>Planning</vt:lpstr>
      <vt:lpstr>Vragen?</vt:lpstr>
    </vt:vector>
  </TitlesOfParts>
  <Company>Gemeente Vlaardingen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Introductieworkshop Projectmatig Werken Gemeente Vlaardingen</dc:title>
  <dc:creator>Gebruiker</dc:creator>
  <cp:revision>1</cp:revision>
  <cp:lastPrinted>2016-03-07T15:39:56Z</cp:lastPrinted>
  <dcterms:created xsi:type="dcterms:W3CDTF">2012-04-03T09:04:43Z</dcterms:created>
  <dcterms:modified xsi:type="dcterms:W3CDTF">2023-09-13T07:19:32Z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0x010100517AD638B899464C84D704455B7A5BD9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